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8"/>
    <p:sldId id="257" r:id="rId59"/>
    <p:sldId id="258" r:id="rId60"/>
    <p:sldId id="259" r:id="rId61"/>
    <p:sldId id="260" r:id="rId62"/>
    <p:sldId id="261" r:id="rId63"/>
    <p:sldId id="262" r:id="rId64"/>
    <p:sldId id="263" r:id="rId65"/>
    <p:sldId id="264" r:id="rId66"/>
    <p:sldId id="265" r:id="rId67"/>
    <p:sldId id="266" r:id="rId6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T Serif" charset="1" panose="020A0603040505020204"/>
      <p:regular r:id="rId10"/>
    </p:embeddedFont>
    <p:embeddedFont>
      <p:font typeface="PT Serif Bold" charset="1" panose="020A0703040505020204"/>
      <p:regular r:id="rId11"/>
    </p:embeddedFont>
    <p:embeddedFont>
      <p:font typeface="PT Serif Italics" charset="1" panose="020A0603040505090204"/>
      <p:regular r:id="rId12"/>
    </p:embeddedFont>
    <p:embeddedFont>
      <p:font typeface="PT Serif Bold Italics" charset="1" panose="020A0703040505090204"/>
      <p:regular r:id="rId13"/>
    </p:embeddedFont>
    <p:embeddedFont>
      <p:font typeface="Lato" charset="1" panose="020F0502020204030203"/>
      <p:regular r:id="rId14"/>
    </p:embeddedFont>
    <p:embeddedFont>
      <p:font typeface="Lato Bold" charset="1" panose="020F0502020204030203"/>
      <p:regular r:id="rId15"/>
    </p:embeddedFont>
    <p:embeddedFont>
      <p:font typeface="Lato Italics" charset="1" panose="020F0502020204030203"/>
      <p:regular r:id="rId16"/>
    </p:embeddedFont>
    <p:embeddedFont>
      <p:font typeface="Lato Bold Italics" charset="1" panose="020F0502020204030203"/>
      <p:regular r:id="rId17"/>
    </p:embeddedFont>
    <p:embeddedFont>
      <p:font typeface="Comic Sans" charset="1" panose="03000702030302020204"/>
      <p:regular r:id="rId18"/>
    </p:embeddedFont>
    <p:embeddedFont>
      <p:font typeface="Comic Sans Bold" charset="1" panose="03000902030302020204"/>
      <p:regular r:id="rId19"/>
    </p:embeddedFont>
    <p:embeddedFont>
      <p:font typeface="Comic Sans Italics" charset="1" panose="03000702030302060204"/>
      <p:regular r:id="rId20"/>
    </p:embeddedFont>
    <p:embeddedFont>
      <p:font typeface="Comic Sans Bold Italics" charset="1" panose="03000902030302060204"/>
      <p:regular r:id="rId21"/>
    </p:embeddedFont>
    <p:embeddedFont>
      <p:font typeface="Poppins" charset="1" panose="00000500000000000000"/>
      <p:regular r:id="rId22"/>
    </p:embeddedFont>
    <p:embeddedFont>
      <p:font typeface="Poppins Bold" charset="1" panose="00000800000000000000"/>
      <p:regular r:id="rId23"/>
    </p:embeddedFont>
    <p:embeddedFont>
      <p:font typeface="Poppins Italics" charset="1" panose="00000500000000000000"/>
      <p:regular r:id="rId24"/>
    </p:embeddedFont>
    <p:embeddedFont>
      <p:font typeface="Poppins Bold Italics" charset="1" panose="00000800000000000000"/>
      <p:regular r:id="rId25"/>
    </p:embeddedFont>
    <p:embeddedFont>
      <p:font typeface="Poppins Thin" charset="1" panose="00000300000000000000"/>
      <p:regular r:id="rId26"/>
    </p:embeddedFont>
    <p:embeddedFont>
      <p:font typeface="Poppins Thin Italics" charset="1" panose="00000300000000000000"/>
      <p:regular r:id="rId27"/>
    </p:embeddedFont>
    <p:embeddedFont>
      <p:font typeface="Poppins Extra-Light" charset="1" panose="00000300000000000000"/>
      <p:regular r:id="rId28"/>
    </p:embeddedFont>
    <p:embeddedFont>
      <p:font typeface="Poppins Extra-Light Italics" charset="1" panose="00000300000000000000"/>
      <p:regular r:id="rId29"/>
    </p:embeddedFont>
    <p:embeddedFont>
      <p:font typeface="Poppins Light" charset="1" panose="00000400000000000000"/>
      <p:regular r:id="rId30"/>
    </p:embeddedFont>
    <p:embeddedFont>
      <p:font typeface="Poppins Light Italics" charset="1" panose="00000400000000000000"/>
      <p:regular r:id="rId31"/>
    </p:embeddedFont>
    <p:embeddedFont>
      <p:font typeface="Poppins Medium" charset="1" panose="00000600000000000000"/>
      <p:regular r:id="rId32"/>
    </p:embeddedFont>
    <p:embeddedFont>
      <p:font typeface="Poppins Medium Italics" charset="1" panose="00000600000000000000"/>
      <p:regular r:id="rId33"/>
    </p:embeddedFont>
    <p:embeddedFont>
      <p:font typeface="Poppins Semi-Bold" charset="1" panose="00000700000000000000"/>
      <p:regular r:id="rId34"/>
    </p:embeddedFont>
    <p:embeddedFont>
      <p:font typeface="Poppins Semi-Bold Italics" charset="1" panose="00000700000000000000"/>
      <p:regular r:id="rId35"/>
    </p:embeddedFont>
    <p:embeddedFont>
      <p:font typeface="Poppins Ultra-Bold" charset="1" panose="00000900000000000000"/>
      <p:regular r:id="rId36"/>
    </p:embeddedFont>
    <p:embeddedFont>
      <p:font typeface="Poppins Ultra-Bold Italics" charset="1" panose="00000900000000000000"/>
      <p:regular r:id="rId37"/>
    </p:embeddedFont>
    <p:embeddedFont>
      <p:font typeface="Poppins Heavy" charset="1" panose="00000A00000000000000"/>
      <p:regular r:id="rId38"/>
    </p:embeddedFont>
    <p:embeddedFont>
      <p:font typeface="Poppins Heavy Italics" charset="1" panose="00000A00000000000000"/>
      <p:regular r:id="rId39"/>
    </p:embeddedFont>
    <p:embeddedFont>
      <p:font typeface="Noto Serif Display" charset="1" panose="02020502080505020204"/>
      <p:regular r:id="rId40"/>
    </p:embeddedFont>
    <p:embeddedFont>
      <p:font typeface="Noto Serif Display Bold" charset="1" panose="02020802080505020204"/>
      <p:regular r:id="rId41"/>
    </p:embeddedFont>
    <p:embeddedFont>
      <p:font typeface="Noto Serif Display Italics" charset="1" panose="02020502080505090204"/>
      <p:regular r:id="rId42"/>
    </p:embeddedFont>
    <p:embeddedFont>
      <p:font typeface="Noto Serif Display Bold Italics" charset="1" panose="02020802080505090204"/>
      <p:regular r:id="rId43"/>
    </p:embeddedFont>
    <p:embeddedFont>
      <p:font typeface="Noto Serif Display Thin" charset="1" panose="02020202080505020204"/>
      <p:regular r:id="rId44"/>
    </p:embeddedFont>
    <p:embeddedFont>
      <p:font typeface="Noto Serif Display Thin Italics" charset="1" panose="02020202080505090204"/>
      <p:regular r:id="rId45"/>
    </p:embeddedFont>
    <p:embeddedFont>
      <p:font typeface="Noto Serif Display Extra-Light" charset="1" panose="02020302080505020204"/>
      <p:regular r:id="rId46"/>
    </p:embeddedFont>
    <p:embeddedFont>
      <p:font typeface="Noto Serif Display Extra-Light Italics" charset="1" panose="02020302080505090204"/>
      <p:regular r:id="rId47"/>
    </p:embeddedFont>
    <p:embeddedFont>
      <p:font typeface="Noto Serif Display Light" charset="1" panose="02020402080505020204"/>
      <p:regular r:id="rId48"/>
    </p:embeddedFont>
    <p:embeddedFont>
      <p:font typeface="Noto Serif Display Light Italics" charset="1" panose="02020402080505090204"/>
      <p:regular r:id="rId49"/>
    </p:embeddedFont>
    <p:embeddedFont>
      <p:font typeface="Noto Serif Display Medium" charset="1" panose="02020602080505020204"/>
      <p:regular r:id="rId50"/>
    </p:embeddedFont>
    <p:embeddedFont>
      <p:font typeface="Noto Serif Display Medium Italics" charset="1" panose="02020602080505090204"/>
      <p:regular r:id="rId51"/>
    </p:embeddedFont>
    <p:embeddedFont>
      <p:font typeface="Noto Serif Display Semi-Bold" charset="1" panose="02020702080505020204"/>
      <p:regular r:id="rId52"/>
    </p:embeddedFont>
    <p:embeddedFont>
      <p:font typeface="Noto Serif Display Semi-Bold Italics" charset="1" panose="02020702080505090204"/>
      <p:regular r:id="rId53"/>
    </p:embeddedFont>
    <p:embeddedFont>
      <p:font typeface="Noto Serif Display Ultra-Bold" charset="1" panose="02020902080505020204"/>
      <p:regular r:id="rId54"/>
    </p:embeddedFont>
    <p:embeddedFont>
      <p:font typeface="Noto Serif Display Ultra-Bold Italics" charset="1" panose="02020902080505090204"/>
      <p:regular r:id="rId55"/>
    </p:embeddedFont>
    <p:embeddedFont>
      <p:font typeface="Noto Serif Display Heavy" charset="1" panose="02020A02080505020204"/>
      <p:regular r:id="rId56"/>
    </p:embeddedFont>
    <p:embeddedFont>
      <p:font typeface="Noto Serif Display Heavy Italics" charset="1" panose="02020A02080505090204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slides/slide1.xml" Type="http://schemas.openxmlformats.org/officeDocument/2006/relationships/slide"/><Relationship Id="rId59" Target="slides/slide2.xml" Type="http://schemas.openxmlformats.org/officeDocument/2006/relationships/slide"/><Relationship Id="rId6" Target="fonts/font6.fntdata" Type="http://schemas.openxmlformats.org/officeDocument/2006/relationships/font"/><Relationship Id="rId60" Target="slides/slide3.xml" Type="http://schemas.openxmlformats.org/officeDocument/2006/relationships/slide"/><Relationship Id="rId61" Target="slides/slide4.xml" Type="http://schemas.openxmlformats.org/officeDocument/2006/relationships/slide"/><Relationship Id="rId62" Target="slides/slide5.xml" Type="http://schemas.openxmlformats.org/officeDocument/2006/relationships/slide"/><Relationship Id="rId63" Target="slides/slide6.xml" Type="http://schemas.openxmlformats.org/officeDocument/2006/relationships/slide"/><Relationship Id="rId64" Target="slides/slide7.xml" Type="http://schemas.openxmlformats.org/officeDocument/2006/relationships/slide"/><Relationship Id="rId65" Target="slides/slide8.xml" Type="http://schemas.openxmlformats.org/officeDocument/2006/relationships/slide"/><Relationship Id="rId66" Target="slides/slide9.xml" Type="http://schemas.openxmlformats.org/officeDocument/2006/relationships/slide"/><Relationship Id="rId67" Target="slides/slide10.xml" Type="http://schemas.openxmlformats.org/officeDocument/2006/relationships/slide"/><Relationship Id="rId68" Target="slides/slide1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DE580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657994" y="2193249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2177868" y="10066778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2868283" y="0"/>
            <a:ext cx="3647111" cy="10287000"/>
            <a:chOff x="0" y="0"/>
            <a:chExt cx="1063065" cy="29984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3065" cy="2998468"/>
            </a:xfrm>
            <a:custGeom>
              <a:avLst/>
              <a:gdLst/>
              <a:ahLst/>
              <a:cxnLst/>
              <a:rect r="r" b="b" t="t" l="l"/>
              <a:pathLst>
                <a:path h="2998468" w="1063065">
                  <a:moveTo>
                    <a:pt x="0" y="0"/>
                  </a:moveTo>
                  <a:lnTo>
                    <a:pt x="1063065" y="0"/>
                  </a:lnTo>
                  <a:lnTo>
                    <a:pt x="1063065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2177868" y="906083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778828" y="3906515"/>
            <a:ext cx="10719231" cy="5879906"/>
          </a:xfrm>
          <a:custGeom>
            <a:avLst/>
            <a:gdLst/>
            <a:ahLst/>
            <a:cxnLst/>
            <a:rect r="r" b="b" t="t" l="l"/>
            <a:pathLst>
              <a:path h="5879906" w="10719231">
                <a:moveTo>
                  <a:pt x="0" y="0"/>
                </a:moveTo>
                <a:lnTo>
                  <a:pt x="10719231" y="0"/>
                </a:lnTo>
                <a:lnTo>
                  <a:pt x="10719231" y="5879906"/>
                </a:lnTo>
                <a:lnTo>
                  <a:pt x="0" y="5879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58096" y="1066800"/>
            <a:ext cx="10690232" cy="2533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3"/>
              </a:lnSpc>
            </a:pPr>
            <a:r>
              <a:rPr lang="en-US" sz="9012" spc="901">
                <a:solidFill>
                  <a:srgbClr val="7EB2FC"/>
                </a:solidFill>
                <a:latin typeface="Poppins Bold"/>
              </a:rPr>
              <a:t>UNIVERSITY TEAM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2720" y="8361680"/>
            <a:ext cx="9933252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>
                <a:solidFill>
                  <a:srgbClr val="000000"/>
                </a:solidFill>
                <a:latin typeface="PT Serif Bold"/>
              </a:rPr>
              <a:t>зроби свій   внесок у перемогу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129326" y="0"/>
            <a:ext cx="8158674" cy="10287000"/>
            <a:chOff x="0" y="0"/>
            <a:chExt cx="2976306" cy="37527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76306" cy="3752726"/>
            </a:xfrm>
            <a:custGeom>
              <a:avLst/>
              <a:gdLst/>
              <a:ahLst/>
              <a:cxnLst/>
              <a:rect r="r" b="b" t="t" l="l"/>
              <a:pathLst>
                <a:path h="3752726" w="297630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11299728" y="1347754"/>
            <a:ext cx="6448804" cy="9196634"/>
            <a:chOff x="0" y="0"/>
            <a:chExt cx="2354580" cy="335786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2052238" y="1890414"/>
            <a:ext cx="4943784" cy="4943784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481193" y="2319369"/>
            <a:ext cx="4085874" cy="408587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1919503" y="7622500"/>
            <a:ext cx="5209254" cy="163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4732" spc="473">
                <a:solidFill>
                  <a:srgbClr val="FDE580"/>
                </a:solidFill>
                <a:latin typeface="Lato Bold"/>
              </a:rPr>
              <a:t>РОЛЬ </a:t>
            </a:r>
          </a:p>
          <a:p>
            <a:pPr algn="ctr">
              <a:lnSpc>
                <a:spcPts val="6625"/>
              </a:lnSpc>
            </a:pPr>
            <a:r>
              <a:rPr lang="en-US" sz="4732" spc="473">
                <a:solidFill>
                  <a:srgbClr val="FDE580"/>
                </a:solidFill>
                <a:latin typeface="Lato Bold"/>
              </a:rPr>
              <a:t>ЗАМОВНИКА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85433" y="2747482"/>
            <a:ext cx="8243893" cy="5913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04792" indent="-452396" lvl="1">
              <a:lnSpc>
                <a:spcPts val="5867"/>
              </a:lnSpc>
              <a:buFont typeface="Arial"/>
              <a:buChar char="•"/>
            </a:pPr>
            <a:r>
              <a:rPr lang="en-US" sz="4190">
                <a:solidFill>
                  <a:srgbClr val="000000"/>
                </a:solidFill>
                <a:latin typeface="Comic Sans Bold"/>
              </a:rPr>
              <a:t> створює замовлення</a:t>
            </a:r>
          </a:p>
          <a:p>
            <a:pPr algn="ctr" marL="904792" indent="-452396" lvl="1">
              <a:lnSpc>
                <a:spcPts val="5867"/>
              </a:lnSpc>
              <a:buFont typeface="Arial"/>
              <a:buChar char="•"/>
            </a:pPr>
            <a:r>
              <a:rPr lang="en-US" sz="4190">
                <a:solidFill>
                  <a:srgbClr val="000000"/>
                </a:solidFill>
                <a:latin typeface="Comic Sans Bold"/>
              </a:rPr>
              <a:t> редагує власні замовлення</a:t>
            </a:r>
          </a:p>
          <a:p>
            <a:pPr algn="ctr" marL="904792" indent="-452396" lvl="1">
              <a:lnSpc>
                <a:spcPts val="5867"/>
              </a:lnSpc>
              <a:buFont typeface="Arial"/>
              <a:buChar char="•"/>
            </a:pPr>
            <a:r>
              <a:rPr lang="en-US" sz="4190">
                <a:solidFill>
                  <a:srgbClr val="000000"/>
                </a:solidFill>
                <a:latin typeface="Comic Sans Bold"/>
              </a:rPr>
              <a:t>може переглянути історію власних замовлень</a:t>
            </a:r>
          </a:p>
          <a:p>
            <a:pPr algn="ctr" marL="904792" indent="-452396" lvl="1">
              <a:lnSpc>
                <a:spcPts val="5867"/>
              </a:lnSpc>
              <a:buFont typeface="Arial"/>
              <a:buChar char="•"/>
            </a:pPr>
            <a:r>
              <a:rPr lang="en-US" sz="4190">
                <a:solidFill>
                  <a:srgbClr val="000000"/>
                </a:solidFill>
                <a:latin typeface="Comic Sans Bold"/>
              </a:rPr>
              <a:t>може подати заяву на зміну ролі аккаунта на 'Волонтер'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3076568" y="3063698"/>
            <a:ext cx="2985800" cy="2678560"/>
          </a:xfrm>
          <a:custGeom>
            <a:avLst/>
            <a:gdLst/>
            <a:ahLst/>
            <a:cxnLst/>
            <a:rect r="r" b="b" t="t" l="l"/>
            <a:pathLst>
              <a:path h="2678560" w="2985800">
                <a:moveTo>
                  <a:pt x="0" y="0"/>
                </a:moveTo>
                <a:lnTo>
                  <a:pt x="2985800" y="0"/>
                </a:lnTo>
                <a:lnTo>
                  <a:pt x="2985800" y="2678561"/>
                </a:lnTo>
                <a:lnTo>
                  <a:pt x="0" y="2678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30" t="0" r="-1631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DE580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657994" y="2193249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2177868" y="10066778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2868283" y="0"/>
            <a:ext cx="3647111" cy="10287000"/>
            <a:chOff x="0" y="0"/>
            <a:chExt cx="1063065" cy="29984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3065" cy="2998468"/>
            </a:xfrm>
            <a:custGeom>
              <a:avLst/>
              <a:gdLst/>
              <a:ahLst/>
              <a:cxnLst/>
              <a:rect r="r" b="b" t="t" l="l"/>
              <a:pathLst>
                <a:path h="2998468" w="1063065">
                  <a:moveTo>
                    <a:pt x="0" y="0"/>
                  </a:moveTo>
                  <a:lnTo>
                    <a:pt x="1063065" y="0"/>
                  </a:lnTo>
                  <a:lnTo>
                    <a:pt x="1063065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2177868" y="906083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18839" y="4471870"/>
            <a:ext cx="10690232" cy="133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3"/>
              </a:lnSpc>
            </a:pPr>
            <a:r>
              <a:rPr lang="en-US" sz="9012" spc="901">
                <a:solidFill>
                  <a:srgbClr val="7EB2FC"/>
                </a:solidFill>
                <a:latin typeface="Poppins Bold"/>
              </a:rPr>
              <a:t>ЗАПИТАННЯ?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B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29165" y="95250"/>
            <a:ext cx="1266994" cy="1253516"/>
          </a:xfrm>
          <a:custGeom>
            <a:avLst/>
            <a:gdLst/>
            <a:ahLst/>
            <a:cxnLst/>
            <a:rect r="r" b="b" t="t" l="l"/>
            <a:pathLst>
              <a:path h="1253516" w="1266994">
                <a:moveTo>
                  <a:pt x="0" y="0"/>
                </a:moveTo>
                <a:lnTo>
                  <a:pt x="1266994" y="0"/>
                </a:lnTo>
                <a:lnTo>
                  <a:pt x="1266994" y="1253516"/>
                </a:lnTo>
                <a:lnTo>
                  <a:pt x="0" y="1253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6151" y="1414119"/>
            <a:ext cx="17262468" cy="8325246"/>
            <a:chOff x="0" y="0"/>
            <a:chExt cx="4546494" cy="21926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6493" cy="2192657"/>
            </a:xfrm>
            <a:custGeom>
              <a:avLst/>
              <a:gdLst/>
              <a:ahLst/>
              <a:cxnLst/>
              <a:rect r="r" b="b" t="t" l="l"/>
              <a:pathLst>
                <a:path h="2192657" w="4546493">
                  <a:moveTo>
                    <a:pt x="22873" y="0"/>
                  </a:moveTo>
                  <a:lnTo>
                    <a:pt x="4523621" y="0"/>
                  </a:lnTo>
                  <a:cubicBezTo>
                    <a:pt x="4529687" y="0"/>
                    <a:pt x="4535505" y="2410"/>
                    <a:pt x="4539794" y="6699"/>
                  </a:cubicBezTo>
                  <a:cubicBezTo>
                    <a:pt x="4544083" y="10989"/>
                    <a:pt x="4546493" y="16806"/>
                    <a:pt x="4546493" y="22873"/>
                  </a:cubicBezTo>
                  <a:lnTo>
                    <a:pt x="4546493" y="2169785"/>
                  </a:lnTo>
                  <a:cubicBezTo>
                    <a:pt x="4546493" y="2175851"/>
                    <a:pt x="4544083" y="2181669"/>
                    <a:pt x="4539794" y="2185958"/>
                  </a:cubicBezTo>
                  <a:cubicBezTo>
                    <a:pt x="4535505" y="2190248"/>
                    <a:pt x="4529687" y="2192657"/>
                    <a:pt x="4523621" y="2192657"/>
                  </a:cubicBezTo>
                  <a:lnTo>
                    <a:pt x="22873" y="2192657"/>
                  </a:lnTo>
                  <a:cubicBezTo>
                    <a:pt x="16806" y="2192657"/>
                    <a:pt x="10989" y="2190248"/>
                    <a:pt x="6699" y="2185958"/>
                  </a:cubicBezTo>
                  <a:cubicBezTo>
                    <a:pt x="2410" y="2181669"/>
                    <a:pt x="0" y="2175851"/>
                    <a:pt x="0" y="2169785"/>
                  </a:cubicBezTo>
                  <a:lnTo>
                    <a:pt x="0" y="22873"/>
                  </a:lnTo>
                  <a:cubicBezTo>
                    <a:pt x="0" y="16806"/>
                    <a:pt x="2410" y="10989"/>
                    <a:pt x="6699" y="6699"/>
                  </a:cubicBezTo>
                  <a:cubicBezTo>
                    <a:pt x="10989" y="2410"/>
                    <a:pt x="16806" y="0"/>
                    <a:pt x="22873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73910" y="1414119"/>
            <a:ext cx="17346950" cy="8488359"/>
            <a:chOff x="0" y="0"/>
            <a:chExt cx="4568744" cy="22356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68744" cy="2235617"/>
            </a:xfrm>
            <a:custGeom>
              <a:avLst/>
              <a:gdLst/>
              <a:ahLst/>
              <a:cxnLst/>
              <a:rect r="r" b="b" t="t" l="l"/>
              <a:pathLst>
                <a:path h="2235617" w="4568744">
                  <a:moveTo>
                    <a:pt x="22761" y="0"/>
                  </a:moveTo>
                  <a:lnTo>
                    <a:pt x="4545983" y="0"/>
                  </a:lnTo>
                  <a:cubicBezTo>
                    <a:pt x="4552019" y="0"/>
                    <a:pt x="4557809" y="2398"/>
                    <a:pt x="4562077" y="6667"/>
                  </a:cubicBezTo>
                  <a:cubicBezTo>
                    <a:pt x="4566346" y="10935"/>
                    <a:pt x="4568744" y="16725"/>
                    <a:pt x="4568744" y="22761"/>
                  </a:cubicBezTo>
                  <a:lnTo>
                    <a:pt x="4568744" y="2212856"/>
                  </a:lnTo>
                  <a:cubicBezTo>
                    <a:pt x="4568744" y="2225427"/>
                    <a:pt x="4558554" y="2235617"/>
                    <a:pt x="4545983" y="2235617"/>
                  </a:cubicBezTo>
                  <a:lnTo>
                    <a:pt x="22761" y="2235617"/>
                  </a:lnTo>
                  <a:cubicBezTo>
                    <a:pt x="16725" y="2235617"/>
                    <a:pt x="10935" y="2233219"/>
                    <a:pt x="6667" y="2228951"/>
                  </a:cubicBezTo>
                  <a:cubicBezTo>
                    <a:pt x="2398" y="2224682"/>
                    <a:pt x="0" y="2218893"/>
                    <a:pt x="0" y="2212856"/>
                  </a:cubicBezTo>
                  <a:lnTo>
                    <a:pt x="0" y="22761"/>
                  </a:lnTo>
                  <a:cubicBezTo>
                    <a:pt x="0" y="10191"/>
                    <a:pt x="10191" y="0"/>
                    <a:pt x="22761" y="0"/>
                  </a:cubicBezTo>
                  <a:close/>
                </a:path>
              </a:pathLst>
            </a:custGeom>
            <a:solidFill>
              <a:srgbClr val="7EB2FC"/>
            </a:solidFill>
            <a:ln w="123825" cap="rnd">
              <a:solidFill>
                <a:srgbClr val="000000"/>
              </a:solidFill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992938" y="9430473"/>
            <a:ext cx="308893" cy="30889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6F8FA"/>
              </a:solidFill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V="true">
            <a:off x="516151" y="9353754"/>
            <a:ext cx="1726246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 flipV="true">
            <a:off x="11973229" y="9869633"/>
            <a:ext cx="3754851" cy="3092186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516151" y="9849194"/>
            <a:ext cx="5845160" cy="466434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999898" y="1805483"/>
            <a:ext cx="16294974" cy="7338895"/>
            <a:chOff x="0" y="0"/>
            <a:chExt cx="21726632" cy="97851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726632" cy="9785193"/>
            </a:xfrm>
            <a:custGeom>
              <a:avLst/>
              <a:gdLst/>
              <a:ahLst/>
              <a:cxnLst/>
              <a:rect r="r" b="b" t="t" l="l"/>
              <a:pathLst>
                <a:path h="9785193" w="21726632">
                  <a:moveTo>
                    <a:pt x="0" y="0"/>
                  </a:moveTo>
                  <a:lnTo>
                    <a:pt x="21726632" y="0"/>
                  </a:lnTo>
                  <a:lnTo>
                    <a:pt x="21726632" y="9785193"/>
                  </a:lnTo>
                  <a:lnTo>
                    <a:pt x="0" y="9785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517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64787" y="2259910"/>
              <a:ext cx="4480492" cy="1586399"/>
            </a:xfrm>
            <a:custGeom>
              <a:avLst/>
              <a:gdLst/>
              <a:ahLst/>
              <a:cxnLst/>
              <a:rect r="r" b="b" t="t" l="l"/>
              <a:pathLst>
                <a:path h="1586399" w="4480492">
                  <a:moveTo>
                    <a:pt x="0" y="0"/>
                  </a:moveTo>
                  <a:lnTo>
                    <a:pt x="4480492" y="0"/>
                  </a:lnTo>
                  <a:lnTo>
                    <a:pt x="4480492" y="1586400"/>
                  </a:lnTo>
                  <a:lnTo>
                    <a:pt x="0" y="15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56092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5589124" y="2247316"/>
              <a:ext cx="4516497" cy="4838623"/>
              <a:chOff x="0" y="0"/>
              <a:chExt cx="899607" cy="96376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99607" cy="963769"/>
              </a:xfrm>
              <a:custGeom>
                <a:avLst/>
                <a:gdLst/>
                <a:ahLst/>
                <a:cxnLst/>
                <a:rect r="r" b="b" t="t" l="l"/>
                <a:pathLst>
                  <a:path h="963769" w="899607">
                    <a:moveTo>
                      <a:pt x="116562" y="0"/>
                    </a:moveTo>
                    <a:lnTo>
                      <a:pt x="783046" y="0"/>
                    </a:lnTo>
                    <a:cubicBezTo>
                      <a:pt x="813960" y="0"/>
                      <a:pt x="843608" y="12281"/>
                      <a:pt x="865467" y="34140"/>
                    </a:cubicBezTo>
                    <a:cubicBezTo>
                      <a:pt x="887327" y="56000"/>
                      <a:pt x="899607" y="85648"/>
                      <a:pt x="899607" y="116562"/>
                    </a:cubicBezTo>
                    <a:lnTo>
                      <a:pt x="899607" y="847207"/>
                    </a:lnTo>
                    <a:cubicBezTo>
                      <a:pt x="899607" y="878121"/>
                      <a:pt x="887327" y="907769"/>
                      <a:pt x="865467" y="929629"/>
                    </a:cubicBezTo>
                    <a:cubicBezTo>
                      <a:pt x="843608" y="951488"/>
                      <a:pt x="813960" y="963769"/>
                      <a:pt x="783046" y="963769"/>
                    </a:cubicBezTo>
                    <a:lnTo>
                      <a:pt x="116562" y="963769"/>
                    </a:lnTo>
                    <a:cubicBezTo>
                      <a:pt x="85648" y="963769"/>
                      <a:pt x="56000" y="951488"/>
                      <a:pt x="34140" y="929629"/>
                    </a:cubicBezTo>
                    <a:cubicBezTo>
                      <a:pt x="12281" y="907769"/>
                      <a:pt x="0" y="878121"/>
                      <a:pt x="0" y="847207"/>
                    </a:cubicBezTo>
                    <a:lnTo>
                      <a:pt x="0" y="116562"/>
                    </a:lnTo>
                    <a:cubicBezTo>
                      <a:pt x="0" y="85648"/>
                      <a:pt x="12281" y="56000"/>
                      <a:pt x="34140" y="34140"/>
                    </a:cubicBezTo>
                    <a:cubicBezTo>
                      <a:pt x="56000" y="12281"/>
                      <a:pt x="85648" y="0"/>
                      <a:pt x="116562" y="0"/>
                    </a:cubicBezTo>
                    <a:close/>
                  </a:path>
                </a:pathLst>
              </a:custGeom>
              <a:solidFill>
                <a:srgbClr val="F6F8FA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379" lIns="50379" bIns="50379" rIns="50379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9624923" y="3053110"/>
              <a:ext cx="1105753" cy="4838623"/>
              <a:chOff x="0" y="0"/>
              <a:chExt cx="220247" cy="963769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220247" cy="963769"/>
              </a:xfrm>
              <a:custGeom>
                <a:avLst/>
                <a:gdLst/>
                <a:ahLst/>
                <a:cxnLst/>
                <a:rect r="r" b="b" t="t" l="l"/>
                <a:pathLst>
                  <a:path h="963769" w="220247">
                    <a:moveTo>
                      <a:pt x="110123" y="0"/>
                    </a:moveTo>
                    <a:lnTo>
                      <a:pt x="110123" y="0"/>
                    </a:lnTo>
                    <a:cubicBezTo>
                      <a:pt x="139330" y="0"/>
                      <a:pt x="167340" y="11602"/>
                      <a:pt x="187992" y="32254"/>
                    </a:cubicBezTo>
                    <a:cubicBezTo>
                      <a:pt x="208644" y="52907"/>
                      <a:pt x="220247" y="80917"/>
                      <a:pt x="220247" y="110123"/>
                    </a:cubicBezTo>
                    <a:lnTo>
                      <a:pt x="220247" y="853646"/>
                    </a:lnTo>
                    <a:cubicBezTo>
                      <a:pt x="220247" y="882852"/>
                      <a:pt x="208644" y="910863"/>
                      <a:pt x="187992" y="931515"/>
                    </a:cubicBezTo>
                    <a:cubicBezTo>
                      <a:pt x="167340" y="952167"/>
                      <a:pt x="139330" y="963769"/>
                      <a:pt x="110123" y="963769"/>
                    </a:cubicBezTo>
                    <a:lnTo>
                      <a:pt x="110123" y="963769"/>
                    </a:lnTo>
                    <a:cubicBezTo>
                      <a:pt x="80917" y="963769"/>
                      <a:pt x="52907" y="952167"/>
                      <a:pt x="32254" y="931515"/>
                    </a:cubicBezTo>
                    <a:cubicBezTo>
                      <a:pt x="11602" y="910863"/>
                      <a:pt x="0" y="882852"/>
                      <a:pt x="0" y="853646"/>
                    </a:cubicBezTo>
                    <a:lnTo>
                      <a:pt x="0" y="110123"/>
                    </a:lnTo>
                    <a:cubicBezTo>
                      <a:pt x="0" y="80917"/>
                      <a:pt x="11602" y="52907"/>
                      <a:pt x="32254" y="32254"/>
                    </a:cubicBezTo>
                    <a:cubicBezTo>
                      <a:pt x="52907" y="11602"/>
                      <a:pt x="80917" y="0"/>
                      <a:pt x="110123" y="0"/>
                    </a:cubicBezTo>
                    <a:close/>
                  </a:path>
                </a:pathLst>
              </a:custGeom>
              <a:solidFill>
                <a:srgbClr val="F6F8FA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379" lIns="50379" bIns="50379" rIns="50379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5775993" y="2482902"/>
              <a:ext cx="4527754" cy="1045407"/>
            </a:xfrm>
            <a:custGeom>
              <a:avLst/>
              <a:gdLst/>
              <a:ahLst/>
              <a:cxnLst/>
              <a:rect r="r" b="b" t="t" l="l"/>
              <a:pathLst>
                <a:path h="1045407" w="4527754">
                  <a:moveTo>
                    <a:pt x="0" y="0"/>
                  </a:moveTo>
                  <a:lnTo>
                    <a:pt x="4527754" y="0"/>
                  </a:lnTo>
                  <a:lnTo>
                    <a:pt x="4527754" y="1045407"/>
                  </a:lnTo>
                  <a:lnTo>
                    <a:pt x="0" y="1045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505" t="-24154" r="0" b="-12833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5638981" y="4138191"/>
              <a:ext cx="5100892" cy="1351113"/>
            </a:xfrm>
            <a:custGeom>
              <a:avLst/>
              <a:gdLst/>
              <a:ahLst/>
              <a:cxnLst/>
              <a:rect r="r" b="b" t="t" l="l"/>
              <a:pathLst>
                <a:path h="1351113" w="5100892">
                  <a:moveTo>
                    <a:pt x="0" y="0"/>
                  </a:moveTo>
                  <a:lnTo>
                    <a:pt x="5100892" y="0"/>
                  </a:lnTo>
                  <a:lnTo>
                    <a:pt x="5100892" y="1351113"/>
                  </a:lnTo>
                  <a:lnTo>
                    <a:pt x="0" y="1351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5208" r="-584" b="-4343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5638981" y="5753464"/>
              <a:ext cx="5100892" cy="1063835"/>
            </a:xfrm>
            <a:custGeom>
              <a:avLst/>
              <a:gdLst/>
              <a:ahLst/>
              <a:cxnLst/>
              <a:rect r="r" b="b" t="t" l="l"/>
              <a:pathLst>
                <a:path h="1063835" w="5100892">
                  <a:moveTo>
                    <a:pt x="0" y="0"/>
                  </a:moveTo>
                  <a:lnTo>
                    <a:pt x="5100892" y="0"/>
                  </a:lnTo>
                  <a:lnTo>
                    <a:pt x="5100892" y="1063835"/>
                  </a:lnTo>
                  <a:lnTo>
                    <a:pt x="0" y="10638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9068" r="-661" b="-6876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5638981" y="7081459"/>
              <a:ext cx="5100892" cy="1104318"/>
            </a:xfrm>
            <a:custGeom>
              <a:avLst/>
              <a:gdLst/>
              <a:ahLst/>
              <a:cxnLst/>
              <a:rect r="r" b="b" t="t" l="l"/>
              <a:pathLst>
                <a:path h="1104318" w="5100892">
                  <a:moveTo>
                    <a:pt x="0" y="0"/>
                  </a:moveTo>
                  <a:lnTo>
                    <a:pt x="5100892" y="0"/>
                  </a:lnTo>
                  <a:lnTo>
                    <a:pt x="5100892" y="1104318"/>
                  </a:lnTo>
                  <a:lnTo>
                    <a:pt x="0" y="1104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7025" r="0" b="-4349"/>
              </a:stretch>
            </a:blipFill>
          </p:spPr>
        </p:sp>
        <p:grpSp>
          <p:nvGrpSpPr>
            <p:cNvPr name="Group 28" id="28"/>
            <p:cNvGrpSpPr/>
            <p:nvPr/>
          </p:nvGrpSpPr>
          <p:grpSpPr>
            <a:xfrm rot="0">
              <a:off x="10957196" y="2301443"/>
              <a:ext cx="4516497" cy="4838623"/>
              <a:chOff x="0" y="0"/>
              <a:chExt cx="899607" cy="963769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99607" cy="963769"/>
              </a:xfrm>
              <a:custGeom>
                <a:avLst/>
                <a:gdLst/>
                <a:ahLst/>
                <a:cxnLst/>
                <a:rect r="r" b="b" t="t" l="l"/>
                <a:pathLst>
                  <a:path h="963769" w="899607">
                    <a:moveTo>
                      <a:pt x="116562" y="0"/>
                    </a:moveTo>
                    <a:lnTo>
                      <a:pt x="783046" y="0"/>
                    </a:lnTo>
                    <a:cubicBezTo>
                      <a:pt x="813960" y="0"/>
                      <a:pt x="843608" y="12281"/>
                      <a:pt x="865467" y="34140"/>
                    </a:cubicBezTo>
                    <a:cubicBezTo>
                      <a:pt x="887327" y="56000"/>
                      <a:pt x="899607" y="85648"/>
                      <a:pt x="899607" y="116562"/>
                    </a:cubicBezTo>
                    <a:lnTo>
                      <a:pt x="899607" y="847207"/>
                    </a:lnTo>
                    <a:cubicBezTo>
                      <a:pt x="899607" y="878121"/>
                      <a:pt x="887327" y="907769"/>
                      <a:pt x="865467" y="929629"/>
                    </a:cubicBezTo>
                    <a:cubicBezTo>
                      <a:pt x="843608" y="951488"/>
                      <a:pt x="813960" y="963769"/>
                      <a:pt x="783046" y="963769"/>
                    </a:cubicBezTo>
                    <a:lnTo>
                      <a:pt x="116562" y="963769"/>
                    </a:lnTo>
                    <a:cubicBezTo>
                      <a:pt x="85648" y="963769"/>
                      <a:pt x="56000" y="951488"/>
                      <a:pt x="34140" y="929629"/>
                    </a:cubicBezTo>
                    <a:cubicBezTo>
                      <a:pt x="12281" y="907769"/>
                      <a:pt x="0" y="878121"/>
                      <a:pt x="0" y="847207"/>
                    </a:cubicBezTo>
                    <a:lnTo>
                      <a:pt x="0" y="116562"/>
                    </a:lnTo>
                    <a:cubicBezTo>
                      <a:pt x="0" y="85648"/>
                      <a:pt x="12281" y="56000"/>
                      <a:pt x="34140" y="34140"/>
                    </a:cubicBezTo>
                    <a:cubicBezTo>
                      <a:pt x="56000" y="12281"/>
                      <a:pt x="85648" y="0"/>
                      <a:pt x="116562" y="0"/>
                    </a:cubicBezTo>
                    <a:close/>
                  </a:path>
                </a:pathLst>
              </a:custGeom>
              <a:solidFill>
                <a:srgbClr val="F6F8FA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379" lIns="50379" bIns="50379" rIns="50379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11184953" y="2285100"/>
              <a:ext cx="3954410" cy="1344954"/>
            </a:xfrm>
            <a:custGeom>
              <a:avLst/>
              <a:gdLst/>
              <a:ahLst/>
              <a:cxnLst/>
              <a:rect r="r" b="b" t="t" l="l"/>
              <a:pathLst>
                <a:path h="1344954" w="3954410">
                  <a:moveTo>
                    <a:pt x="0" y="0"/>
                  </a:moveTo>
                  <a:lnTo>
                    <a:pt x="3954410" y="0"/>
                  </a:lnTo>
                  <a:lnTo>
                    <a:pt x="3954410" y="1344954"/>
                  </a:lnTo>
                  <a:lnTo>
                    <a:pt x="0" y="1344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5435" t="0" r="0" b="0"/>
              </a:stretch>
            </a:blipFill>
          </p:spPr>
        </p:sp>
        <p:grpSp>
          <p:nvGrpSpPr>
            <p:cNvPr name="Group 32" id="32"/>
            <p:cNvGrpSpPr/>
            <p:nvPr/>
          </p:nvGrpSpPr>
          <p:grpSpPr>
            <a:xfrm rot="0">
              <a:off x="15051200" y="2634073"/>
              <a:ext cx="1039651" cy="4838623"/>
              <a:chOff x="0" y="0"/>
              <a:chExt cx="207080" cy="963769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207080" cy="963769"/>
              </a:xfrm>
              <a:custGeom>
                <a:avLst/>
                <a:gdLst/>
                <a:ahLst/>
                <a:cxnLst/>
                <a:rect r="r" b="b" t="t" l="l"/>
                <a:pathLst>
                  <a:path h="963769" w="207080">
                    <a:moveTo>
                      <a:pt x="103540" y="0"/>
                    </a:moveTo>
                    <a:lnTo>
                      <a:pt x="103540" y="0"/>
                    </a:lnTo>
                    <a:cubicBezTo>
                      <a:pt x="160724" y="0"/>
                      <a:pt x="207080" y="46357"/>
                      <a:pt x="207080" y="103540"/>
                    </a:cubicBezTo>
                    <a:lnTo>
                      <a:pt x="207080" y="860229"/>
                    </a:lnTo>
                    <a:cubicBezTo>
                      <a:pt x="207080" y="887689"/>
                      <a:pt x="196172" y="914025"/>
                      <a:pt x="176754" y="933443"/>
                    </a:cubicBezTo>
                    <a:cubicBezTo>
                      <a:pt x="157337" y="952860"/>
                      <a:pt x="131001" y="963769"/>
                      <a:pt x="103540" y="963769"/>
                    </a:cubicBezTo>
                    <a:lnTo>
                      <a:pt x="103540" y="963769"/>
                    </a:lnTo>
                    <a:cubicBezTo>
                      <a:pt x="76080" y="963769"/>
                      <a:pt x="49744" y="952860"/>
                      <a:pt x="30326" y="933443"/>
                    </a:cubicBezTo>
                    <a:cubicBezTo>
                      <a:pt x="10909" y="914025"/>
                      <a:pt x="0" y="887689"/>
                      <a:pt x="0" y="860229"/>
                    </a:cubicBezTo>
                    <a:lnTo>
                      <a:pt x="0" y="103540"/>
                    </a:lnTo>
                    <a:cubicBezTo>
                      <a:pt x="0" y="76080"/>
                      <a:pt x="10909" y="49744"/>
                      <a:pt x="30326" y="30326"/>
                    </a:cubicBezTo>
                    <a:cubicBezTo>
                      <a:pt x="49744" y="10909"/>
                      <a:pt x="76080" y="0"/>
                      <a:pt x="103540" y="0"/>
                    </a:cubicBezTo>
                    <a:close/>
                  </a:path>
                </a:pathLst>
              </a:custGeom>
              <a:solidFill>
                <a:srgbClr val="F6F8FA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379" lIns="50379" bIns="50379" rIns="50379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35" id="35"/>
            <p:cNvSpPr/>
            <p:nvPr/>
          </p:nvSpPr>
          <p:spPr>
            <a:xfrm flipH="false" flipV="false" rot="0">
              <a:off x="10957196" y="4125596"/>
              <a:ext cx="5082499" cy="1069201"/>
            </a:xfrm>
            <a:custGeom>
              <a:avLst/>
              <a:gdLst/>
              <a:ahLst/>
              <a:cxnLst/>
              <a:rect r="r" b="b" t="t" l="l"/>
              <a:pathLst>
                <a:path h="1069201" w="5082499">
                  <a:moveTo>
                    <a:pt x="0" y="0"/>
                  </a:moveTo>
                  <a:lnTo>
                    <a:pt x="5082499" y="0"/>
                  </a:lnTo>
                  <a:lnTo>
                    <a:pt x="5082499" y="1069202"/>
                  </a:lnTo>
                  <a:lnTo>
                    <a:pt x="0" y="1069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2264" r="-516" b="-6260"/>
              </a:stretch>
            </a:blipFill>
          </p:spPr>
        </p:sp>
        <p:grpSp>
          <p:nvGrpSpPr>
            <p:cNvPr name="Group 36" id="36"/>
            <p:cNvGrpSpPr/>
            <p:nvPr/>
          </p:nvGrpSpPr>
          <p:grpSpPr>
            <a:xfrm rot="0">
              <a:off x="16317556" y="2247316"/>
              <a:ext cx="4516497" cy="4838623"/>
              <a:chOff x="0" y="0"/>
              <a:chExt cx="899607" cy="963769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99607" cy="963769"/>
              </a:xfrm>
              <a:custGeom>
                <a:avLst/>
                <a:gdLst/>
                <a:ahLst/>
                <a:cxnLst/>
                <a:rect r="r" b="b" t="t" l="l"/>
                <a:pathLst>
                  <a:path h="963769" w="899607">
                    <a:moveTo>
                      <a:pt x="116562" y="0"/>
                    </a:moveTo>
                    <a:lnTo>
                      <a:pt x="783046" y="0"/>
                    </a:lnTo>
                    <a:cubicBezTo>
                      <a:pt x="813960" y="0"/>
                      <a:pt x="843608" y="12281"/>
                      <a:pt x="865467" y="34140"/>
                    </a:cubicBezTo>
                    <a:cubicBezTo>
                      <a:pt x="887327" y="56000"/>
                      <a:pt x="899607" y="85648"/>
                      <a:pt x="899607" y="116562"/>
                    </a:cubicBezTo>
                    <a:lnTo>
                      <a:pt x="899607" y="847207"/>
                    </a:lnTo>
                    <a:cubicBezTo>
                      <a:pt x="899607" y="878121"/>
                      <a:pt x="887327" y="907769"/>
                      <a:pt x="865467" y="929629"/>
                    </a:cubicBezTo>
                    <a:cubicBezTo>
                      <a:pt x="843608" y="951488"/>
                      <a:pt x="813960" y="963769"/>
                      <a:pt x="783046" y="963769"/>
                    </a:cubicBezTo>
                    <a:lnTo>
                      <a:pt x="116562" y="963769"/>
                    </a:lnTo>
                    <a:cubicBezTo>
                      <a:pt x="85648" y="963769"/>
                      <a:pt x="56000" y="951488"/>
                      <a:pt x="34140" y="929629"/>
                    </a:cubicBezTo>
                    <a:cubicBezTo>
                      <a:pt x="12281" y="907769"/>
                      <a:pt x="0" y="878121"/>
                      <a:pt x="0" y="847207"/>
                    </a:cubicBezTo>
                    <a:lnTo>
                      <a:pt x="0" y="116562"/>
                    </a:lnTo>
                    <a:cubicBezTo>
                      <a:pt x="0" y="85648"/>
                      <a:pt x="12281" y="56000"/>
                      <a:pt x="34140" y="34140"/>
                    </a:cubicBezTo>
                    <a:cubicBezTo>
                      <a:pt x="56000" y="12281"/>
                      <a:pt x="85648" y="0"/>
                      <a:pt x="116562" y="0"/>
                    </a:cubicBezTo>
                    <a:close/>
                  </a:path>
                </a:pathLst>
              </a:custGeom>
              <a:solidFill>
                <a:srgbClr val="F6F8FA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379" lIns="50379" bIns="50379" rIns="50379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39" id="39"/>
            <p:cNvSpPr/>
            <p:nvPr/>
          </p:nvSpPr>
          <p:spPr>
            <a:xfrm flipH="false" flipV="false" rot="0">
              <a:off x="16628043" y="2349051"/>
              <a:ext cx="3719196" cy="1408118"/>
            </a:xfrm>
            <a:custGeom>
              <a:avLst/>
              <a:gdLst/>
              <a:ahLst/>
              <a:cxnLst/>
              <a:rect r="r" b="b" t="t" l="l"/>
              <a:pathLst>
                <a:path h="1408118" w="3719196">
                  <a:moveTo>
                    <a:pt x="0" y="0"/>
                  </a:moveTo>
                  <a:lnTo>
                    <a:pt x="3719196" y="0"/>
                  </a:lnTo>
                  <a:lnTo>
                    <a:pt x="3719196" y="1408118"/>
                  </a:lnTo>
                  <a:lnTo>
                    <a:pt x="0" y="1408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4364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325880" y="8863539"/>
              <a:ext cx="2587674" cy="679813"/>
            </a:xfrm>
            <a:custGeom>
              <a:avLst/>
              <a:gdLst/>
              <a:ahLst/>
              <a:cxnLst/>
              <a:rect r="r" b="b" t="t" l="l"/>
              <a:pathLst>
                <a:path h="679813" w="2587674">
                  <a:moveTo>
                    <a:pt x="0" y="0"/>
                  </a:moveTo>
                  <a:lnTo>
                    <a:pt x="2587674" y="0"/>
                  </a:lnTo>
                  <a:lnTo>
                    <a:pt x="2587674" y="679812"/>
                  </a:lnTo>
                  <a:lnTo>
                    <a:pt x="0" y="679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5689913" y="8863539"/>
              <a:ext cx="2663874" cy="679813"/>
            </a:xfrm>
            <a:custGeom>
              <a:avLst/>
              <a:gdLst/>
              <a:ahLst/>
              <a:cxnLst/>
              <a:rect r="r" b="b" t="t" l="l"/>
              <a:pathLst>
                <a:path h="679813" w="2663874">
                  <a:moveTo>
                    <a:pt x="0" y="0"/>
                  </a:moveTo>
                  <a:lnTo>
                    <a:pt x="2663874" y="0"/>
                  </a:lnTo>
                  <a:lnTo>
                    <a:pt x="2663874" y="679812"/>
                  </a:lnTo>
                  <a:lnTo>
                    <a:pt x="0" y="679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-2944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1130147" y="8863539"/>
              <a:ext cx="2663874" cy="679813"/>
            </a:xfrm>
            <a:custGeom>
              <a:avLst/>
              <a:gdLst/>
              <a:ahLst/>
              <a:cxnLst/>
              <a:rect r="r" b="b" t="t" l="l"/>
              <a:pathLst>
                <a:path h="679813" w="2663874">
                  <a:moveTo>
                    <a:pt x="0" y="0"/>
                  </a:moveTo>
                  <a:lnTo>
                    <a:pt x="2663874" y="0"/>
                  </a:lnTo>
                  <a:lnTo>
                    <a:pt x="2663874" y="679812"/>
                  </a:lnTo>
                  <a:lnTo>
                    <a:pt x="0" y="679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-2944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16570380" y="8863539"/>
              <a:ext cx="2663874" cy="679813"/>
            </a:xfrm>
            <a:custGeom>
              <a:avLst/>
              <a:gdLst/>
              <a:ahLst/>
              <a:cxnLst/>
              <a:rect r="r" b="b" t="t" l="l"/>
              <a:pathLst>
                <a:path h="679813" w="2663874">
                  <a:moveTo>
                    <a:pt x="0" y="0"/>
                  </a:moveTo>
                  <a:lnTo>
                    <a:pt x="2663875" y="0"/>
                  </a:lnTo>
                  <a:lnTo>
                    <a:pt x="2663875" y="679812"/>
                  </a:lnTo>
                  <a:lnTo>
                    <a:pt x="0" y="679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-2944"/>
              </a:stretch>
            </a:blipFill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1312147" y="1871307"/>
            <a:ext cx="4209164" cy="384460"/>
          </a:xfrm>
          <a:custGeom>
            <a:avLst/>
            <a:gdLst/>
            <a:ahLst/>
            <a:cxnLst/>
            <a:rect r="r" b="b" t="t" l="l"/>
            <a:pathLst>
              <a:path h="384460" w="4209164">
                <a:moveTo>
                  <a:pt x="0" y="0"/>
                </a:moveTo>
                <a:lnTo>
                  <a:pt x="4209164" y="0"/>
                </a:lnTo>
                <a:lnTo>
                  <a:pt x="4209164" y="384459"/>
                </a:lnTo>
                <a:lnTo>
                  <a:pt x="0" y="3844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910" t="-34469" r="0" b="-20187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6728069" y="10131078"/>
            <a:ext cx="4831863" cy="3086100"/>
            <a:chOff x="0" y="0"/>
            <a:chExt cx="1272589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272589" cy="812800"/>
            </a:xfrm>
            <a:custGeom>
              <a:avLst/>
              <a:gdLst/>
              <a:ahLst/>
              <a:cxnLst/>
              <a:rect r="r" b="b" t="t" l="l"/>
              <a:pathLst>
                <a:path h="812800" w="1272589">
                  <a:moveTo>
                    <a:pt x="81715" y="0"/>
                  </a:moveTo>
                  <a:lnTo>
                    <a:pt x="1190874" y="0"/>
                  </a:lnTo>
                  <a:cubicBezTo>
                    <a:pt x="1236004" y="0"/>
                    <a:pt x="1272589" y="36585"/>
                    <a:pt x="1272589" y="81715"/>
                  </a:cubicBezTo>
                  <a:lnTo>
                    <a:pt x="1272589" y="731085"/>
                  </a:lnTo>
                  <a:cubicBezTo>
                    <a:pt x="1272589" y="776215"/>
                    <a:pt x="1236004" y="812800"/>
                    <a:pt x="1190874" y="812800"/>
                  </a:cubicBezTo>
                  <a:lnTo>
                    <a:pt x="81715" y="812800"/>
                  </a:lnTo>
                  <a:cubicBezTo>
                    <a:pt x="36585" y="812800"/>
                    <a:pt x="0" y="776215"/>
                    <a:pt x="0" y="731085"/>
                  </a:cubicBezTo>
                  <a:lnTo>
                    <a:pt x="0" y="81715"/>
                  </a:lnTo>
                  <a:cubicBezTo>
                    <a:pt x="0" y="36585"/>
                    <a:pt x="36585" y="0"/>
                    <a:pt x="81715" y="0"/>
                  </a:cubicBezTo>
                  <a:close/>
                </a:path>
              </a:pathLst>
            </a:custGeom>
            <a:solidFill>
              <a:srgbClr val="F6F8FA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258383" y="381838"/>
            <a:ext cx="13603544" cy="80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6"/>
              </a:lnSpc>
            </a:pPr>
            <a:r>
              <a:rPr lang="en-US" sz="5787" spc="289">
                <a:solidFill>
                  <a:srgbClr val="2B4A9D"/>
                </a:solidFill>
                <a:latin typeface="Comic Sans Bold"/>
              </a:rPr>
              <a:t>СТВОРЕННЯ ДОШКИ НА 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209227" y="334406"/>
            <a:ext cx="6533862" cy="919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29"/>
              </a:lnSpc>
              <a:spcBef>
                <a:spcPct val="0"/>
              </a:spcBef>
            </a:pPr>
            <a:r>
              <a:rPr lang="en-US" sz="6218" spc="310" strike="noStrike" u="none">
                <a:solidFill>
                  <a:srgbClr val="FDE580"/>
                </a:solidFill>
                <a:latin typeface="Poppins Bold"/>
              </a:rPr>
              <a:t>GitHub</a:t>
            </a:r>
          </a:p>
        </p:txBody>
      </p:sp>
      <p:grpSp>
        <p:nvGrpSpPr>
          <p:cNvPr name="Group 50" id="50"/>
          <p:cNvGrpSpPr/>
          <p:nvPr/>
        </p:nvGrpSpPr>
        <p:grpSpPr>
          <a:xfrm rot="-5400000">
            <a:off x="-231718" y="-1207117"/>
            <a:ext cx="650653" cy="3907284"/>
            <a:chOff x="0" y="0"/>
            <a:chExt cx="171366" cy="1029079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71366" cy="1029079"/>
            </a:xfrm>
            <a:custGeom>
              <a:avLst/>
              <a:gdLst/>
              <a:ahLst/>
              <a:cxnLst/>
              <a:rect r="r" b="b" t="t" l="l"/>
              <a:pathLst>
                <a:path h="1029079" w="171366">
                  <a:moveTo>
                    <a:pt x="85683" y="1029079"/>
                  </a:moveTo>
                  <a:lnTo>
                    <a:pt x="171366" y="0"/>
                  </a:lnTo>
                  <a:lnTo>
                    <a:pt x="0" y="0"/>
                  </a:lnTo>
                  <a:lnTo>
                    <a:pt x="85683" y="1029079"/>
                  </a:lnTo>
                  <a:close/>
                </a:path>
              </a:pathLst>
            </a:custGeom>
            <a:solidFill>
              <a:srgbClr val="FDE580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5400000">
            <a:off x="17962673" y="-1207117"/>
            <a:ext cx="650653" cy="3907284"/>
            <a:chOff x="0" y="0"/>
            <a:chExt cx="171366" cy="1029079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71366" cy="1029079"/>
            </a:xfrm>
            <a:custGeom>
              <a:avLst/>
              <a:gdLst/>
              <a:ahLst/>
              <a:cxnLst/>
              <a:rect r="r" b="b" t="t" l="l"/>
              <a:pathLst>
                <a:path h="1029079" w="171366">
                  <a:moveTo>
                    <a:pt x="85683" y="1029079"/>
                  </a:moveTo>
                  <a:lnTo>
                    <a:pt x="171366" y="0"/>
                  </a:lnTo>
                  <a:lnTo>
                    <a:pt x="0" y="0"/>
                  </a:lnTo>
                  <a:lnTo>
                    <a:pt x="85683" y="10290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83033" cy="10983354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2399197" y="8212722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2771826" y="-2863082"/>
            <a:ext cx="5419081" cy="5419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DE58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568482" y="4415830"/>
            <a:ext cx="829509" cy="1966473"/>
            <a:chOff x="0" y="0"/>
            <a:chExt cx="2354580" cy="55818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5400000">
            <a:off x="568482" y="6870991"/>
            <a:ext cx="829509" cy="1966473"/>
            <a:chOff x="0" y="0"/>
            <a:chExt cx="2354580" cy="55818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1354223" y="1883420"/>
            <a:ext cx="8802628" cy="7488395"/>
          </a:xfrm>
          <a:custGeom>
            <a:avLst/>
            <a:gdLst/>
            <a:ahLst/>
            <a:cxnLst/>
            <a:rect r="r" b="b" t="t" l="l"/>
            <a:pathLst>
              <a:path h="7488395" w="8802628">
                <a:moveTo>
                  <a:pt x="0" y="0"/>
                </a:moveTo>
                <a:lnTo>
                  <a:pt x="8802628" y="0"/>
                </a:lnTo>
                <a:lnTo>
                  <a:pt x="8802628" y="7488395"/>
                </a:lnTo>
                <a:lnTo>
                  <a:pt x="0" y="7488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428018" y="5619650"/>
            <a:ext cx="8926205" cy="137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5"/>
              </a:lnSpc>
            </a:pPr>
            <a:r>
              <a:rPr lang="en-US" sz="2900" spc="290">
                <a:solidFill>
                  <a:srgbClr val="000000"/>
                </a:solidFill>
                <a:latin typeface="Comic Sans Bold"/>
              </a:rPr>
              <a:t>Покращити та поширити доступ до волонтерської допомоги людям, які її потребують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28018" y="8107984"/>
            <a:ext cx="9221480" cy="137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5"/>
              </a:lnSpc>
            </a:pPr>
            <a:r>
              <a:rPr lang="en-US" sz="2900" spc="290">
                <a:solidFill>
                  <a:srgbClr val="000000"/>
                </a:solidFill>
                <a:latin typeface="Comic Sans Bold"/>
              </a:rPr>
              <a:t>Надати можливість користувачу обрати продукт серед розміщених на платформі слотів.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28018" y="2510102"/>
            <a:ext cx="9221480" cy="219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800" spc="280">
                <a:solidFill>
                  <a:srgbClr val="000000"/>
                </a:solidFill>
                <a:latin typeface="Comic Sans Bold"/>
              </a:rPr>
              <a:t>Розробити інтуїтивно-зрозумілий інтерфейс, покращений дизайн, збільшений функціонал, більший вибір варіацій для допомоги та доступність </a:t>
            </a:r>
          </a:p>
          <a:p>
            <a:pPr>
              <a:lnSpc>
                <a:spcPts val="3500"/>
              </a:lnSpc>
            </a:pPr>
            <a:r>
              <a:rPr lang="en-US" sz="2800" spc="280">
                <a:solidFill>
                  <a:srgbClr val="000000"/>
                </a:solidFill>
                <a:latin typeface="Comic Sans Bold"/>
              </a:rPr>
              <a:t>для відвідувачів усіх вікових категорій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28018" y="5086350"/>
            <a:ext cx="8926205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spc="290">
                <a:solidFill>
                  <a:srgbClr val="2B4A9D"/>
                </a:solidFill>
                <a:latin typeface="Lato Bold"/>
              </a:rPr>
              <a:t>ДОСТУП ДО ДОПОМОГИ УСІМ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2168" y="2648681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2168" y="5103842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2168" y="7559003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28018" y="7568528"/>
            <a:ext cx="8926205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spc="290">
                <a:solidFill>
                  <a:srgbClr val="2B4A9D"/>
                </a:solidFill>
                <a:latin typeface="Lato Bold"/>
              </a:rPr>
              <a:t> МОЖЛИВІСТЬ ОБРАТИ ПРОДУКТ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23218" y="964105"/>
            <a:ext cx="7020782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Comic Sans Bold"/>
              </a:rPr>
              <a:t>Мета проєкту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45326" y="5692680"/>
            <a:ext cx="9904522" cy="4476140"/>
          </a:xfrm>
          <a:custGeom>
            <a:avLst/>
            <a:gdLst/>
            <a:ahLst/>
            <a:cxnLst/>
            <a:rect r="r" b="b" t="t" l="l"/>
            <a:pathLst>
              <a:path h="4476140" w="9904522">
                <a:moveTo>
                  <a:pt x="0" y="0"/>
                </a:moveTo>
                <a:lnTo>
                  <a:pt x="9904522" y="0"/>
                </a:lnTo>
                <a:lnTo>
                  <a:pt x="9904522" y="4476141"/>
                </a:lnTo>
                <a:lnTo>
                  <a:pt x="0" y="4476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424" y="237348"/>
            <a:ext cx="9516712" cy="4254056"/>
          </a:xfrm>
          <a:custGeom>
            <a:avLst/>
            <a:gdLst/>
            <a:ahLst/>
            <a:cxnLst/>
            <a:rect r="r" b="b" t="t" l="l"/>
            <a:pathLst>
              <a:path h="4254056" w="9516712">
                <a:moveTo>
                  <a:pt x="0" y="0"/>
                </a:moveTo>
                <a:lnTo>
                  <a:pt x="9516712" y="0"/>
                </a:lnTo>
                <a:lnTo>
                  <a:pt x="9516712" y="4254056"/>
                </a:lnTo>
                <a:lnTo>
                  <a:pt x="0" y="4254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1418"/>
            </a:stretch>
          </a:blipFill>
        </p:spPr>
      </p:sp>
      <p:grpSp>
        <p:nvGrpSpPr>
          <p:cNvPr name="Group 4" id="4"/>
          <p:cNvGrpSpPr/>
          <p:nvPr/>
        </p:nvGrpSpPr>
        <p:grpSpPr>
          <a:xfrm rot="-2700000">
            <a:off x="15720736" y="-4324137"/>
            <a:ext cx="6696139" cy="10249752"/>
            <a:chOff x="0" y="0"/>
            <a:chExt cx="1951799" cy="29876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1799" cy="2987611"/>
            </a:xfrm>
            <a:custGeom>
              <a:avLst/>
              <a:gdLst/>
              <a:ahLst/>
              <a:cxnLst/>
              <a:rect r="r" b="b" t="t" l="l"/>
              <a:pathLst>
                <a:path h="2987611" w="1951799">
                  <a:moveTo>
                    <a:pt x="0" y="0"/>
                  </a:moveTo>
                  <a:lnTo>
                    <a:pt x="1951799" y="0"/>
                  </a:lnTo>
                  <a:lnTo>
                    <a:pt x="1951799" y="2987611"/>
                  </a:lnTo>
                  <a:lnTo>
                    <a:pt x="0" y="2987611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361560" y="-2912746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5157359" y="-3283041"/>
            <a:ext cx="6566081" cy="6566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5513960" y="-2926440"/>
            <a:ext cx="5852880" cy="585288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2700000">
            <a:off x="-2809915" y="6228044"/>
            <a:ext cx="6566081" cy="8777258"/>
            <a:chOff x="0" y="0"/>
            <a:chExt cx="1913890" cy="25584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3890" cy="2558406"/>
            </a:xfrm>
            <a:custGeom>
              <a:avLst/>
              <a:gdLst/>
              <a:ahLst/>
              <a:cxnLst/>
              <a:rect r="r" b="b" t="t" l="l"/>
              <a:pathLst>
                <a:path h="2558406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2558406"/>
                  </a:lnTo>
                  <a:lnTo>
                    <a:pt x="0" y="2558406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2700000">
            <a:off x="-3235083" y="7412773"/>
            <a:ext cx="5852880" cy="5852880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5400000">
            <a:off x="9523222" y="-7517368"/>
            <a:ext cx="789843" cy="25321736"/>
            <a:chOff x="0" y="0"/>
            <a:chExt cx="325724" cy="104424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5724" cy="10442456"/>
            </a:xfrm>
            <a:custGeom>
              <a:avLst/>
              <a:gdLst/>
              <a:ahLst/>
              <a:cxnLst/>
              <a:rect r="r" b="b" t="t" l="l"/>
              <a:pathLst>
                <a:path h="10442456" w="325724">
                  <a:moveTo>
                    <a:pt x="0" y="0"/>
                  </a:moveTo>
                  <a:lnTo>
                    <a:pt x="325724" y="0"/>
                  </a:lnTo>
                  <a:lnTo>
                    <a:pt x="325724" y="10442456"/>
                  </a:lnTo>
                  <a:lnTo>
                    <a:pt x="0" y="10442456"/>
                  </a:lnTo>
                  <a:close/>
                </a:path>
              </a:pathLst>
            </a:custGeom>
            <a:solidFill>
              <a:srgbClr val="FDE58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5797550" y="4700810"/>
            <a:ext cx="66929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B4A9D"/>
                </a:solidFill>
                <a:latin typeface="Comic Sans Bold"/>
              </a:rPr>
              <a:t>СХОЖІ АПЛІКАЦІЇ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788873" y="5930843"/>
            <a:ext cx="6456454" cy="2201484"/>
          </a:xfrm>
          <a:custGeom>
            <a:avLst/>
            <a:gdLst/>
            <a:ahLst/>
            <a:cxnLst/>
            <a:rect r="r" b="b" t="t" l="l"/>
            <a:pathLst>
              <a:path h="2201484" w="6456454">
                <a:moveTo>
                  <a:pt x="0" y="0"/>
                </a:moveTo>
                <a:lnTo>
                  <a:pt x="6456453" y="0"/>
                </a:lnTo>
                <a:lnTo>
                  <a:pt x="6456453" y="2201484"/>
                </a:lnTo>
                <a:lnTo>
                  <a:pt x="0" y="2201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602136" y="1629469"/>
            <a:ext cx="6779335" cy="2068272"/>
          </a:xfrm>
          <a:custGeom>
            <a:avLst/>
            <a:gdLst/>
            <a:ahLst/>
            <a:cxnLst/>
            <a:rect r="r" b="b" t="t" l="l"/>
            <a:pathLst>
              <a:path h="2068272" w="6779335">
                <a:moveTo>
                  <a:pt x="0" y="0"/>
                </a:moveTo>
                <a:lnTo>
                  <a:pt x="6779335" y="0"/>
                </a:lnTo>
                <a:lnTo>
                  <a:pt x="6779335" y="2068272"/>
                </a:lnTo>
                <a:lnTo>
                  <a:pt x="0" y="2068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285885" y="665689"/>
            <a:ext cx="14816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B4A9D"/>
                </a:solidFill>
                <a:latin typeface="Noto Serif Display"/>
              </a:rPr>
              <a:t>р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1498959" y="-332057"/>
            <a:ext cx="3342209" cy="2755011"/>
            <a:chOff x="0" y="0"/>
            <a:chExt cx="2321813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21813" cy="1913890"/>
            </a:xfrm>
            <a:custGeom>
              <a:avLst/>
              <a:gdLst/>
              <a:ahLst/>
              <a:cxnLst/>
              <a:rect r="r" b="b" t="t" l="l"/>
              <a:pathLst>
                <a:path h="1913890" w="2321813">
                  <a:moveTo>
                    <a:pt x="0" y="0"/>
                  </a:moveTo>
                  <a:lnTo>
                    <a:pt x="0" y="1913890"/>
                  </a:lnTo>
                  <a:lnTo>
                    <a:pt x="2321813" y="1913890"/>
                  </a:lnTo>
                  <a:lnTo>
                    <a:pt x="2321813" y="0"/>
                  </a:lnTo>
                  <a:lnTo>
                    <a:pt x="0" y="0"/>
                  </a:lnTo>
                  <a:close/>
                  <a:moveTo>
                    <a:pt x="2260853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2260853" y="59690"/>
                  </a:lnTo>
                  <a:lnTo>
                    <a:pt x="2260853" y="1852930"/>
                  </a:lnTo>
                  <a:close/>
                </a:path>
              </a:pathLst>
            </a:custGeom>
            <a:solidFill>
              <a:srgbClr val="FDE580"/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6737677" y="-627278"/>
            <a:ext cx="2755011" cy="3344109"/>
            <a:chOff x="0" y="0"/>
            <a:chExt cx="1913890" cy="23231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2323132"/>
            </a:xfrm>
            <a:custGeom>
              <a:avLst/>
              <a:gdLst/>
              <a:ahLst/>
              <a:cxnLst/>
              <a:rect r="r" b="b" t="t" l="l"/>
              <a:pathLst>
                <a:path h="2323132" w="1913890">
                  <a:moveTo>
                    <a:pt x="0" y="0"/>
                  </a:moveTo>
                  <a:lnTo>
                    <a:pt x="0" y="2323132"/>
                  </a:lnTo>
                  <a:lnTo>
                    <a:pt x="1913890" y="2323132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262172"/>
                  </a:moveTo>
                  <a:lnTo>
                    <a:pt x="59690" y="2262172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262172"/>
                  </a:lnTo>
                  <a:close/>
                </a:path>
              </a:pathLst>
            </a:custGeom>
            <a:solidFill>
              <a:srgbClr val="FDE58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486900" y="3028950"/>
            <a:ext cx="8801100" cy="7258050"/>
            <a:chOff x="0" y="0"/>
            <a:chExt cx="3210665" cy="264775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10665" cy="2647756"/>
            </a:xfrm>
            <a:custGeom>
              <a:avLst/>
              <a:gdLst/>
              <a:ahLst/>
              <a:cxnLst/>
              <a:rect r="r" b="b" t="t" l="l"/>
              <a:pathLst>
                <a:path h="2647756" w="3210665">
                  <a:moveTo>
                    <a:pt x="0" y="0"/>
                  </a:moveTo>
                  <a:lnTo>
                    <a:pt x="3210665" y="0"/>
                  </a:lnTo>
                  <a:lnTo>
                    <a:pt x="3210665" y="2647756"/>
                  </a:lnTo>
                  <a:lnTo>
                    <a:pt x="0" y="264775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3028950"/>
            <a:ext cx="8801100" cy="7258050"/>
            <a:chOff x="0" y="0"/>
            <a:chExt cx="3210665" cy="264775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10665" cy="2647756"/>
            </a:xfrm>
            <a:custGeom>
              <a:avLst/>
              <a:gdLst/>
              <a:ahLst/>
              <a:cxnLst/>
              <a:rect r="r" b="b" t="t" l="l"/>
              <a:pathLst>
                <a:path h="2647756" w="3210665">
                  <a:moveTo>
                    <a:pt x="0" y="0"/>
                  </a:moveTo>
                  <a:lnTo>
                    <a:pt x="3210665" y="0"/>
                  </a:lnTo>
                  <a:lnTo>
                    <a:pt x="3210665" y="2647756"/>
                  </a:lnTo>
                  <a:lnTo>
                    <a:pt x="0" y="2647756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4217455" y="0"/>
            <a:ext cx="9853091" cy="3006028"/>
          </a:xfrm>
          <a:custGeom>
            <a:avLst/>
            <a:gdLst/>
            <a:ahLst/>
            <a:cxnLst/>
            <a:rect r="r" b="b" t="t" l="l"/>
            <a:pathLst>
              <a:path h="3006028" w="9853091">
                <a:moveTo>
                  <a:pt x="0" y="0"/>
                </a:moveTo>
                <a:lnTo>
                  <a:pt x="9853090" y="0"/>
                </a:lnTo>
                <a:lnTo>
                  <a:pt x="9853090" y="3006028"/>
                </a:lnTo>
                <a:lnTo>
                  <a:pt x="0" y="3006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28459" y="3543300"/>
            <a:ext cx="5344183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Comic Sans Bold"/>
              </a:rPr>
              <a:t>переваги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15359" y="3457574"/>
            <a:ext cx="5344183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Comic Sans Bold"/>
              </a:rPr>
              <a:t>недоліки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17903" y="4848225"/>
            <a:ext cx="7765294" cy="4931378"/>
            <a:chOff x="0" y="0"/>
            <a:chExt cx="4747134" cy="301468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747134" cy="3014685"/>
            </a:xfrm>
            <a:custGeom>
              <a:avLst/>
              <a:gdLst/>
              <a:ahLst/>
              <a:cxnLst/>
              <a:rect r="r" b="b" t="t" l="l"/>
              <a:pathLst>
                <a:path h="3014685" w="4747134">
                  <a:moveTo>
                    <a:pt x="0" y="0"/>
                  </a:moveTo>
                  <a:lnTo>
                    <a:pt x="4747134" y="0"/>
                  </a:lnTo>
                  <a:lnTo>
                    <a:pt x="4747134" y="3014685"/>
                  </a:lnTo>
                  <a:lnTo>
                    <a:pt x="0" y="3014685"/>
                  </a:lnTo>
                  <a:close/>
                </a:path>
              </a:pathLst>
            </a:custGeom>
            <a:solidFill>
              <a:srgbClr val="2B4A9D">
                <a:alpha val="37647"/>
              </a:srgbClr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43634" y="5546074"/>
            <a:ext cx="6747641" cy="346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 spc="330">
                <a:solidFill>
                  <a:srgbClr val="FDE580"/>
                </a:solidFill>
                <a:latin typeface="Comic Sans Bold"/>
              </a:rPr>
              <a:t>Доступний інтерфейс, який гармонує з дизайном</a:t>
            </a:r>
          </a:p>
          <a:p>
            <a:pPr algn="ctr">
              <a:lnSpc>
                <a:spcPts val="4620"/>
              </a:lnSpc>
            </a:pPr>
          </a:p>
          <a:p>
            <a:pPr algn="ctr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 spc="330">
                <a:solidFill>
                  <a:srgbClr val="FDE580"/>
                </a:solidFill>
                <a:latin typeface="Comic Sans Bold"/>
              </a:rPr>
              <a:t>Велика варіація категорій запитів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004803" y="4848225"/>
            <a:ext cx="7765294" cy="4763748"/>
            <a:chOff x="0" y="0"/>
            <a:chExt cx="4747134" cy="291220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47134" cy="2912208"/>
            </a:xfrm>
            <a:custGeom>
              <a:avLst/>
              <a:gdLst/>
              <a:ahLst/>
              <a:cxnLst/>
              <a:rect r="r" b="b" t="t" l="l"/>
              <a:pathLst>
                <a:path h="2912208" w="4747134">
                  <a:moveTo>
                    <a:pt x="0" y="0"/>
                  </a:moveTo>
                  <a:lnTo>
                    <a:pt x="4747134" y="0"/>
                  </a:lnTo>
                  <a:lnTo>
                    <a:pt x="4747134" y="2912208"/>
                  </a:lnTo>
                  <a:lnTo>
                    <a:pt x="0" y="2912208"/>
                  </a:lnTo>
                  <a:close/>
                </a:path>
              </a:pathLst>
            </a:custGeom>
            <a:solidFill>
              <a:srgbClr val="5271FF">
                <a:alpha val="37647"/>
              </a:srgbClr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166794" y="4900284"/>
            <a:ext cx="7441312" cy="463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 spc="330">
                <a:solidFill>
                  <a:srgbClr val="FDE580"/>
                </a:solidFill>
                <a:latin typeface="Lato Bold"/>
              </a:rPr>
              <a:t>Малий функціонал </a:t>
            </a:r>
          </a:p>
          <a:p>
            <a:pPr algn="ctr">
              <a:lnSpc>
                <a:spcPts val="4620"/>
              </a:lnSpc>
            </a:pPr>
            <a:r>
              <a:rPr lang="en-US" sz="3300" spc="330">
                <a:solidFill>
                  <a:srgbClr val="FDE580"/>
                </a:solidFill>
                <a:latin typeface="Lato Bold"/>
              </a:rPr>
              <a:t>(відсутність можливості прохати про необхідну допомогу)</a:t>
            </a:r>
          </a:p>
          <a:p>
            <a:pPr algn="ctr">
              <a:lnSpc>
                <a:spcPts val="4620"/>
              </a:lnSpc>
            </a:pPr>
          </a:p>
          <a:p>
            <a:pPr algn="ctr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 spc="330">
                <a:solidFill>
                  <a:srgbClr val="FDE580"/>
                </a:solidFill>
                <a:latin typeface="Lato Bold"/>
              </a:rPr>
              <a:t>Низька кількість варіантів категорій для надання послуг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1498959" y="-332057"/>
            <a:ext cx="3342209" cy="2755011"/>
            <a:chOff x="0" y="0"/>
            <a:chExt cx="2321813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21813" cy="1913890"/>
            </a:xfrm>
            <a:custGeom>
              <a:avLst/>
              <a:gdLst/>
              <a:ahLst/>
              <a:cxnLst/>
              <a:rect r="r" b="b" t="t" l="l"/>
              <a:pathLst>
                <a:path h="1913890" w="2321813">
                  <a:moveTo>
                    <a:pt x="0" y="0"/>
                  </a:moveTo>
                  <a:lnTo>
                    <a:pt x="0" y="1913890"/>
                  </a:lnTo>
                  <a:lnTo>
                    <a:pt x="2321813" y="1913890"/>
                  </a:lnTo>
                  <a:lnTo>
                    <a:pt x="2321813" y="0"/>
                  </a:lnTo>
                  <a:lnTo>
                    <a:pt x="0" y="0"/>
                  </a:lnTo>
                  <a:close/>
                  <a:moveTo>
                    <a:pt x="2260853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2260853" y="59690"/>
                  </a:lnTo>
                  <a:lnTo>
                    <a:pt x="2260853" y="1852930"/>
                  </a:lnTo>
                  <a:close/>
                </a:path>
              </a:pathLst>
            </a:custGeom>
            <a:solidFill>
              <a:srgbClr val="FDE580"/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6737677" y="-627278"/>
            <a:ext cx="2755011" cy="3344109"/>
            <a:chOff x="0" y="0"/>
            <a:chExt cx="1913890" cy="23231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2323132"/>
            </a:xfrm>
            <a:custGeom>
              <a:avLst/>
              <a:gdLst/>
              <a:ahLst/>
              <a:cxnLst/>
              <a:rect r="r" b="b" t="t" l="l"/>
              <a:pathLst>
                <a:path h="2323132" w="1913890">
                  <a:moveTo>
                    <a:pt x="0" y="0"/>
                  </a:moveTo>
                  <a:lnTo>
                    <a:pt x="0" y="2323132"/>
                  </a:lnTo>
                  <a:lnTo>
                    <a:pt x="1913890" y="2323132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262172"/>
                  </a:moveTo>
                  <a:lnTo>
                    <a:pt x="59690" y="2262172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262172"/>
                  </a:lnTo>
                  <a:close/>
                </a:path>
              </a:pathLst>
            </a:custGeom>
            <a:solidFill>
              <a:srgbClr val="FDE58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486900" y="3028950"/>
            <a:ext cx="8801100" cy="7258050"/>
            <a:chOff x="0" y="0"/>
            <a:chExt cx="3210665" cy="264775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10665" cy="2647756"/>
            </a:xfrm>
            <a:custGeom>
              <a:avLst/>
              <a:gdLst/>
              <a:ahLst/>
              <a:cxnLst/>
              <a:rect r="r" b="b" t="t" l="l"/>
              <a:pathLst>
                <a:path h="2647756" w="3210665">
                  <a:moveTo>
                    <a:pt x="0" y="0"/>
                  </a:moveTo>
                  <a:lnTo>
                    <a:pt x="3210665" y="0"/>
                  </a:lnTo>
                  <a:lnTo>
                    <a:pt x="3210665" y="2647756"/>
                  </a:lnTo>
                  <a:lnTo>
                    <a:pt x="0" y="264775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3028950"/>
            <a:ext cx="8801100" cy="7258050"/>
            <a:chOff x="0" y="0"/>
            <a:chExt cx="3210665" cy="264775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10665" cy="2647756"/>
            </a:xfrm>
            <a:custGeom>
              <a:avLst/>
              <a:gdLst/>
              <a:ahLst/>
              <a:cxnLst/>
              <a:rect r="r" b="b" t="t" l="l"/>
              <a:pathLst>
                <a:path h="2647756" w="3210665">
                  <a:moveTo>
                    <a:pt x="0" y="0"/>
                  </a:moveTo>
                  <a:lnTo>
                    <a:pt x="3210665" y="0"/>
                  </a:lnTo>
                  <a:lnTo>
                    <a:pt x="3210665" y="2647756"/>
                  </a:lnTo>
                  <a:lnTo>
                    <a:pt x="0" y="2647756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28459" y="3457574"/>
            <a:ext cx="5344183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Comic Sans Bold"/>
              </a:rPr>
              <a:t>переваги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4739006" y="-248935"/>
            <a:ext cx="8809987" cy="3003978"/>
          </a:xfrm>
          <a:custGeom>
            <a:avLst/>
            <a:gdLst/>
            <a:ahLst/>
            <a:cxnLst/>
            <a:rect r="r" b="b" t="t" l="l"/>
            <a:pathLst>
              <a:path h="3003978" w="8809987">
                <a:moveTo>
                  <a:pt x="0" y="0"/>
                </a:moveTo>
                <a:lnTo>
                  <a:pt x="8809988" y="0"/>
                </a:lnTo>
                <a:lnTo>
                  <a:pt x="8809988" y="3003978"/>
                </a:lnTo>
                <a:lnTo>
                  <a:pt x="0" y="3003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215359" y="3457574"/>
            <a:ext cx="5344183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Comic Sans Bold"/>
              </a:rPr>
              <a:t>недоліки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17903" y="4794895"/>
            <a:ext cx="7765294" cy="4931378"/>
            <a:chOff x="0" y="0"/>
            <a:chExt cx="4747134" cy="301468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747134" cy="3014685"/>
            </a:xfrm>
            <a:custGeom>
              <a:avLst/>
              <a:gdLst/>
              <a:ahLst/>
              <a:cxnLst/>
              <a:rect r="r" b="b" t="t" l="l"/>
              <a:pathLst>
                <a:path h="3014685" w="4747134">
                  <a:moveTo>
                    <a:pt x="0" y="0"/>
                  </a:moveTo>
                  <a:lnTo>
                    <a:pt x="4747134" y="0"/>
                  </a:lnTo>
                  <a:lnTo>
                    <a:pt x="4747134" y="3014685"/>
                  </a:lnTo>
                  <a:lnTo>
                    <a:pt x="0" y="3014685"/>
                  </a:lnTo>
                  <a:close/>
                </a:path>
              </a:pathLst>
            </a:custGeom>
            <a:solidFill>
              <a:srgbClr val="2B4A9D">
                <a:alpha val="37647"/>
              </a:srgbClr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004803" y="4794895"/>
            <a:ext cx="7765294" cy="4931378"/>
            <a:chOff x="0" y="0"/>
            <a:chExt cx="4747134" cy="301468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47134" cy="3014685"/>
            </a:xfrm>
            <a:custGeom>
              <a:avLst/>
              <a:gdLst/>
              <a:ahLst/>
              <a:cxnLst/>
              <a:rect r="r" b="b" t="t" l="l"/>
              <a:pathLst>
                <a:path h="3014685" w="4747134">
                  <a:moveTo>
                    <a:pt x="0" y="0"/>
                  </a:moveTo>
                  <a:lnTo>
                    <a:pt x="4747134" y="0"/>
                  </a:lnTo>
                  <a:lnTo>
                    <a:pt x="4747134" y="3014685"/>
                  </a:lnTo>
                  <a:lnTo>
                    <a:pt x="0" y="3014685"/>
                  </a:lnTo>
                  <a:close/>
                </a:path>
              </a:pathLst>
            </a:custGeom>
            <a:solidFill>
              <a:srgbClr val="5271FF">
                <a:alpha val="37647"/>
              </a:srgbClr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880061" y="5247241"/>
            <a:ext cx="7040977" cy="4137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68715" indent="-384357" lvl="1">
              <a:lnSpc>
                <a:spcPts val="4984"/>
              </a:lnSpc>
              <a:buFont typeface="Arial"/>
              <a:buChar char="•"/>
            </a:pPr>
            <a:r>
              <a:rPr lang="en-US" sz="3560" spc="356">
                <a:solidFill>
                  <a:srgbClr val="FDE580"/>
                </a:solidFill>
                <a:latin typeface="Comic Sans Bold"/>
              </a:rPr>
              <a:t>Розширений </a:t>
            </a:r>
            <a:r>
              <a:rPr lang="en-US" sz="3560" spc="356">
                <a:solidFill>
                  <a:srgbClr val="FDE580"/>
                </a:solidFill>
                <a:latin typeface="Comic Sans Bold"/>
              </a:rPr>
              <a:t>функціонал</a:t>
            </a:r>
          </a:p>
          <a:p>
            <a:pPr algn="ctr">
              <a:lnSpc>
                <a:spcPts val="2599"/>
              </a:lnSpc>
            </a:pPr>
          </a:p>
          <a:p>
            <a:pPr algn="ctr" marL="794168" indent="-397084" lvl="1">
              <a:lnSpc>
                <a:spcPts val="5149"/>
              </a:lnSpc>
              <a:buFont typeface="Arial"/>
              <a:buChar char="•"/>
            </a:pPr>
            <a:r>
              <a:rPr lang="en-US" sz="3678" spc="367">
                <a:solidFill>
                  <a:srgbClr val="FDE580"/>
                </a:solidFill>
                <a:latin typeface="Comic Sans Bold"/>
              </a:rPr>
              <a:t> Покращений спосіб отримання та надання волонтерської допомоги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22643" y="5032597"/>
            <a:ext cx="7529614" cy="4556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4840" indent="-347420" lvl="1">
              <a:lnSpc>
                <a:spcPts val="4505"/>
              </a:lnSpc>
              <a:buFont typeface="Arial"/>
              <a:buChar char="•"/>
            </a:pPr>
            <a:r>
              <a:rPr lang="en-US" sz="3218" spc="321">
                <a:solidFill>
                  <a:srgbClr val="FDE580"/>
                </a:solidFill>
                <a:latin typeface="Comic Sans Bold"/>
              </a:rPr>
              <a:t>Низько інтуїтивний </a:t>
            </a:r>
            <a:r>
              <a:rPr lang="en-US" sz="3218" spc="321">
                <a:solidFill>
                  <a:srgbClr val="FDE580"/>
                </a:solidFill>
                <a:latin typeface="Comic Sans Bold"/>
              </a:rPr>
              <a:t>функціонал (відвідувачі сайту різної вікової категорії не одразу зможуть розібратись, де заповнювати анкету. Сама анкета  заповнюється завдяки зайвим джерела)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733024" y="3730767"/>
            <a:ext cx="6561483" cy="655098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5249" y="5249"/>
            <a:ext cx="6561483" cy="6550984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2170180" y="2902589"/>
            <a:ext cx="5178049" cy="7384411"/>
            <a:chOff x="0" y="0"/>
            <a:chExt cx="2354580" cy="3357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774406" y="3338316"/>
            <a:ext cx="3969597" cy="39695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6554976" y="2902589"/>
            <a:ext cx="5178049" cy="7384411"/>
            <a:chOff x="0" y="0"/>
            <a:chExt cx="2354580" cy="33578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159201" y="3338316"/>
            <a:ext cx="3969597" cy="3969597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939771" y="2902589"/>
            <a:ext cx="5178049" cy="7384411"/>
            <a:chOff x="0" y="0"/>
            <a:chExt cx="2354580" cy="335786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543997" y="3338316"/>
            <a:ext cx="3969597" cy="3969597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888425" y="3682744"/>
            <a:ext cx="3280741" cy="328074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2501125" y="4111028"/>
            <a:ext cx="2055342" cy="2236695"/>
          </a:xfrm>
          <a:custGeom>
            <a:avLst/>
            <a:gdLst/>
            <a:ahLst/>
            <a:cxnLst/>
            <a:rect r="r" b="b" t="t" l="l"/>
            <a:pathLst>
              <a:path h="2236695" w="2055342">
                <a:moveTo>
                  <a:pt x="0" y="0"/>
                </a:moveTo>
                <a:lnTo>
                  <a:pt x="2055341" y="0"/>
                </a:lnTo>
                <a:lnTo>
                  <a:pt x="2055341" y="2236695"/>
                </a:lnTo>
                <a:lnTo>
                  <a:pt x="0" y="2236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276" t="-10335" r="-8591" b="-10219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7503629" y="3682744"/>
            <a:ext cx="3280741" cy="3280741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7896412" y="4195016"/>
            <a:ext cx="2495176" cy="2298681"/>
          </a:xfrm>
          <a:custGeom>
            <a:avLst/>
            <a:gdLst/>
            <a:ahLst/>
            <a:cxnLst/>
            <a:rect r="r" b="b" t="t" l="l"/>
            <a:pathLst>
              <a:path h="2298681" w="2495176">
                <a:moveTo>
                  <a:pt x="0" y="0"/>
                </a:moveTo>
                <a:lnTo>
                  <a:pt x="2495176" y="0"/>
                </a:lnTo>
                <a:lnTo>
                  <a:pt x="2495176" y="2298681"/>
                </a:lnTo>
                <a:lnTo>
                  <a:pt x="0" y="22986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3114149" y="3682744"/>
            <a:ext cx="3280741" cy="3280741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3610318" y="4281244"/>
            <a:ext cx="2353819" cy="2111611"/>
          </a:xfrm>
          <a:custGeom>
            <a:avLst/>
            <a:gdLst/>
            <a:ahLst/>
            <a:cxnLst/>
            <a:rect r="r" b="b" t="t" l="l"/>
            <a:pathLst>
              <a:path h="2111611" w="2353819">
                <a:moveTo>
                  <a:pt x="0" y="0"/>
                </a:moveTo>
                <a:lnTo>
                  <a:pt x="2353819" y="0"/>
                </a:lnTo>
                <a:lnTo>
                  <a:pt x="2353819" y="2111611"/>
                </a:lnTo>
                <a:lnTo>
                  <a:pt x="0" y="21116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730" t="0" r="-1631" b="0"/>
            </a:stretch>
          </a:blipFill>
        </p:spPr>
      </p:sp>
      <p:sp>
        <p:nvSpPr>
          <p:cNvPr name="AutoShape 33" id="33"/>
          <p:cNvSpPr/>
          <p:nvPr/>
        </p:nvSpPr>
        <p:spPr>
          <a:xfrm flipV="true">
            <a:off x="-1551809" y="-4124143"/>
            <a:ext cx="11235378" cy="10503081"/>
          </a:xfrm>
          <a:prstGeom prst="line">
            <a:avLst/>
          </a:prstGeom>
          <a:ln cap="flat" w="38100">
            <a:solidFill>
              <a:srgbClr val="FDE5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4" id="34"/>
          <p:cNvSpPr txBox="true"/>
          <p:nvPr/>
        </p:nvSpPr>
        <p:spPr>
          <a:xfrm rot="0">
            <a:off x="1437418" y="8201025"/>
            <a:ext cx="4182756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spc="379">
                <a:solidFill>
                  <a:srgbClr val="FDE580"/>
                </a:solidFill>
                <a:latin typeface="Lato Bold"/>
              </a:rPr>
              <a:t>АДМІН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052622" y="8201025"/>
            <a:ext cx="4182756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19"/>
              </a:lnSpc>
              <a:spcBef>
                <a:spcPct val="0"/>
              </a:spcBef>
            </a:pPr>
            <a:r>
              <a:rPr lang="en-US" sz="3799" spc="379" strike="noStrike" u="none">
                <a:solidFill>
                  <a:srgbClr val="FDE580"/>
                </a:solidFill>
                <a:latin typeface="Lato Bold"/>
              </a:rPr>
              <a:t>ВОЛОНТЕР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774406" y="8201025"/>
            <a:ext cx="4182756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19"/>
              </a:lnSpc>
              <a:spcBef>
                <a:spcPct val="0"/>
              </a:spcBef>
            </a:pPr>
            <a:r>
              <a:rPr lang="en-US" sz="3799" spc="379" strike="noStrike" u="none">
                <a:solidFill>
                  <a:srgbClr val="FDE580"/>
                </a:solidFill>
                <a:latin typeface="Lato Bold"/>
              </a:rPr>
              <a:t>ЗАМОВНИК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886224" y="591482"/>
            <a:ext cx="12238470" cy="1453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77"/>
              </a:lnSpc>
            </a:pPr>
            <a:r>
              <a:rPr lang="en-US" sz="8484">
                <a:solidFill>
                  <a:srgbClr val="000000"/>
                </a:solidFill>
                <a:latin typeface="Comic Sans Bold"/>
              </a:rPr>
              <a:t>ТИПИ КОРИСТУВАЧІВ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129326" y="0"/>
            <a:ext cx="8158674" cy="10287000"/>
            <a:chOff x="0" y="0"/>
            <a:chExt cx="2976306" cy="37527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76306" cy="3752726"/>
            </a:xfrm>
            <a:custGeom>
              <a:avLst/>
              <a:gdLst/>
              <a:ahLst/>
              <a:cxnLst/>
              <a:rect r="r" b="b" t="t" l="l"/>
              <a:pathLst>
                <a:path h="3752726" w="297630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11299728" y="1347754"/>
            <a:ext cx="6448804" cy="9196634"/>
            <a:chOff x="0" y="0"/>
            <a:chExt cx="2354580" cy="335786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2052238" y="1890414"/>
            <a:ext cx="4943784" cy="4943784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481193" y="2319369"/>
            <a:ext cx="4085874" cy="408587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3213203" y="2912540"/>
            <a:ext cx="2736154" cy="2899531"/>
          </a:xfrm>
          <a:custGeom>
            <a:avLst/>
            <a:gdLst/>
            <a:ahLst/>
            <a:cxnLst/>
            <a:rect r="r" b="b" t="t" l="l"/>
            <a:pathLst>
              <a:path h="2899531" w="2736154">
                <a:moveTo>
                  <a:pt x="0" y="0"/>
                </a:moveTo>
                <a:lnTo>
                  <a:pt x="2736154" y="0"/>
                </a:lnTo>
                <a:lnTo>
                  <a:pt x="2736154" y="2899531"/>
                </a:lnTo>
                <a:lnTo>
                  <a:pt x="0" y="2899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13" t="-18236" r="-7086" b="-7294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919503" y="7622500"/>
            <a:ext cx="5209254" cy="163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4732" spc="473">
                <a:solidFill>
                  <a:srgbClr val="FDE580"/>
                </a:solidFill>
                <a:latin typeface="Lato Bold"/>
              </a:rPr>
              <a:t>РОЛЬ </a:t>
            </a:r>
          </a:p>
          <a:p>
            <a:pPr algn="ctr">
              <a:lnSpc>
                <a:spcPts val="6625"/>
              </a:lnSpc>
            </a:pPr>
            <a:r>
              <a:rPr lang="en-US" sz="4732" spc="473">
                <a:solidFill>
                  <a:srgbClr val="FDE580"/>
                </a:solidFill>
                <a:latin typeface="Lato Bold"/>
              </a:rPr>
              <a:t>АДМІНА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07314" y="2828249"/>
            <a:ext cx="7704742" cy="5170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04792" indent="-452396" lvl="1">
              <a:lnSpc>
                <a:spcPts val="5867"/>
              </a:lnSpc>
              <a:buFont typeface="Arial"/>
              <a:buChar char="•"/>
            </a:pPr>
            <a:r>
              <a:rPr lang="en-US" sz="4190">
                <a:solidFill>
                  <a:srgbClr val="000000"/>
                </a:solidFill>
                <a:latin typeface="Comic Sans Bold"/>
              </a:rPr>
              <a:t>здатність видалити та редагувати замовлення</a:t>
            </a:r>
          </a:p>
          <a:p>
            <a:pPr algn="ctr" marL="904792" indent="-452396" lvl="1">
              <a:lnSpc>
                <a:spcPts val="5867"/>
              </a:lnSpc>
              <a:buFont typeface="Arial"/>
              <a:buChar char="•"/>
            </a:pPr>
            <a:r>
              <a:rPr lang="en-US" sz="4190">
                <a:solidFill>
                  <a:srgbClr val="000000"/>
                </a:solidFill>
                <a:latin typeface="Comic Sans Bold"/>
              </a:rPr>
              <a:t>можливість видалення будь-якого аккаунта </a:t>
            </a:r>
          </a:p>
          <a:p>
            <a:pPr algn="ctr" marL="904792" indent="-452396" lvl="1">
              <a:lnSpc>
                <a:spcPts val="5867"/>
              </a:lnSpc>
              <a:buFont typeface="Arial"/>
              <a:buChar char="•"/>
            </a:pPr>
            <a:r>
              <a:rPr lang="en-US" sz="4190">
                <a:solidFill>
                  <a:srgbClr val="000000"/>
                </a:solidFill>
                <a:latin typeface="Comic Sans Bold"/>
              </a:rPr>
              <a:t> може слідкувати за роботою усієї аплікації (бекенд, база даних і тд)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-3269347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-2912746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2700000">
            <a:off x="15004959" y="7055753"/>
            <a:ext cx="6566081" cy="6566081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5361560" y="7412354"/>
            <a:ext cx="5852880" cy="5852880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2700000">
            <a:off x="15004959" y="8169119"/>
            <a:ext cx="6566081" cy="6566081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2700000">
            <a:off x="15361560" y="8525719"/>
            <a:ext cx="5852880" cy="5852880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136108" y="0"/>
            <a:ext cx="8158674" cy="10287000"/>
            <a:chOff x="0" y="0"/>
            <a:chExt cx="2976306" cy="37527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76306" cy="3752726"/>
            </a:xfrm>
            <a:custGeom>
              <a:avLst/>
              <a:gdLst/>
              <a:ahLst/>
              <a:cxnLst/>
              <a:rect r="r" b="b" t="t" l="l"/>
              <a:pathLst>
                <a:path h="3752726" w="297630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1034294" y="1347754"/>
            <a:ext cx="6448804" cy="9196634"/>
            <a:chOff x="0" y="0"/>
            <a:chExt cx="2354580" cy="335786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786804" y="1890414"/>
            <a:ext cx="4943784" cy="4943784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2215759" y="2319369"/>
            <a:ext cx="4085874" cy="408587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654069" y="7622500"/>
            <a:ext cx="5209254" cy="165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4732" spc="473">
                <a:solidFill>
                  <a:srgbClr val="FDE580"/>
                </a:solidFill>
                <a:latin typeface="Lato Bold"/>
              </a:rPr>
              <a:t>РОЛЬ </a:t>
            </a:r>
          </a:p>
          <a:p>
            <a:pPr algn="ctr">
              <a:lnSpc>
                <a:spcPts val="6625"/>
              </a:lnSpc>
            </a:pPr>
            <a:r>
              <a:rPr lang="en-US" sz="4732" spc="473">
                <a:solidFill>
                  <a:srgbClr val="FDE580"/>
                </a:solidFill>
                <a:latin typeface="Lato Bold"/>
              </a:rPr>
              <a:t>ВОЛОНТЕРА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2758739" y="3182400"/>
            <a:ext cx="2999914" cy="2763670"/>
          </a:xfrm>
          <a:custGeom>
            <a:avLst/>
            <a:gdLst/>
            <a:ahLst/>
            <a:cxnLst/>
            <a:rect r="r" b="b" t="t" l="l"/>
            <a:pathLst>
              <a:path h="2763670" w="2999914">
                <a:moveTo>
                  <a:pt x="0" y="0"/>
                </a:moveTo>
                <a:lnTo>
                  <a:pt x="2999914" y="0"/>
                </a:lnTo>
                <a:lnTo>
                  <a:pt x="2999914" y="2763671"/>
                </a:lnTo>
                <a:lnTo>
                  <a:pt x="0" y="276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8454690" y="2718669"/>
            <a:ext cx="7706418" cy="587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7800" indent="-398900" lvl="1">
              <a:lnSpc>
                <a:spcPts val="5173"/>
              </a:lnSpc>
              <a:buFont typeface="Arial"/>
              <a:buChar char="•"/>
            </a:pPr>
            <a:r>
              <a:rPr lang="en-US" sz="3695">
                <a:solidFill>
                  <a:srgbClr val="000000"/>
                </a:solidFill>
                <a:latin typeface="Comic Sans Bold"/>
              </a:rPr>
              <a:t> відгукується на замовлення/надає допомогу</a:t>
            </a:r>
          </a:p>
          <a:p>
            <a:pPr algn="ctr" marL="797800" indent="-398900" lvl="1">
              <a:lnSpc>
                <a:spcPts val="5173"/>
              </a:lnSpc>
              <a:buFont typeface="Arial"/>
              <a:buChar char="•"/>
            </a:pPr>
            <a:r>
              <a:rPr lang="en-US" sz="3695">
                <a:solidFill>
                  <a:srgbClr val="000000"/>
                </a:solidFill>
                <a:latin typeface="Comic Sans Bold"/>
              </a:rPr>
              <a:t>створює замовлення</a:t>
            </a:r>
          </a:p>
          <a:p>
            <a:pPr algn="ctr" marL="797800" indent="-398900" lvl="1">
              <a:lnSpc>
                <a:spcPts val="5173"/>
              </a:lnSpc>
              <a:buFont typeface="Arial"/>
              <a:buChar char="•"/>
            </a:pPr>
            <a:r>
              <a:rPr lang="en-US" sz="3695">
                <a:solidFill>
                  <a:srgbClr val="000000"/>
                </a:solidFill>
                <a:latin typeface="Comic Sans Bold"/>
              </a:rPr>
              <a:t> редагує власні замовлення</a:t>
            </a:r>
          </a:p>
          <a:p>
            <a:pPr algn="ctr" marL="797800" indent="-398900" lvl="1">
              <a:lnSpc>
                <a:spcPts val="5173"/>
              </a:lnSpc>
              <a:buFont typeface="Arial"/>
              <a:buChar char="•"/>
            </a:pPr>
            <a:r>
              <a:rPr lang="en-US" sz="3695">
                <a:solidFill>
                  <a:srgbClr val="000000"/>
                </a:solidFill>
                <a:latin typeface="Comic Sans Bold"/>
              </a:rPr>
              <a:t> може переглянути історію операцій із всіма замовленнями, де брав участь </a:t>
            </a:r>
          </a:p>
          <a:p>
            <a:pPr algn="ctr">
              <a:lnSpc>
                <a:spcPts val="5173"/>
              </a:lnSpc>
            </a:pPr>
            <a:r>
              <a:rPr lang="en-US" sz="3695">
                <a:solidFill>
                  <a:srgbClr val="000000"/>
                </a:solidFill>
                <a:latin typeface="Comic Sans Bold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DAFuay5Mz0I</dc:identifier>
  <dcterms:modified xsi:type="dcterms:W3CDTF">2011-08-01T06:04:30Z</dcterms:modified>
  <cp:revision>1</cp:revision>
  <dc:title>impact.presentation</dc:title>
</cp:coreProperties>
</file>